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notesMasterIdLst>
    <p:notesMasterId r:id="rId13"/>
  </p:notesMasterIdLst>
  <p:sldIdLst>
    <p:sldId id="256" r:id="rId2"/>
    <p:sldId id="257" r:id="rId3"/>
    <p:sldId id="258" r:id="rId4"/>
    <p:sldId id="259" r:id="rId5"/>
    <p:sldId id="260" r:id="rId6"/>
    <p:sldId id="262" r:id="rId7"/>
    <p:sldId id="263" r:id="rId8"/>
    <p:sldId id="264" r:id="rId9"/>
    <p:sldId id="266" r:id="rId10"/>
    <p:sldId id="267" r:id="rId11"/>
    <p:sldId id="26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15"/>
    <p:restoredTop sz="70337"/>
  </p:normalViewPr>
  <p:slideViewPr>
    <p:cSldViewPr snapToGrid="0" snapToObjects="1">
      <p:cViewPr varScale="1">
        <p:scale>
          <a:sx n="108" d="100"/>
          <a:sy n="108" d="100"/>
        </p:scale>
        <p:origin x="65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28D76D-CB6E-4377-A289-CBCE87311632}" type="doc">
      <dgm:prSet loTypeId="urn:microsoft.com/office/officeart/2005/8/layout/list1" loCatId="list" qsTypeId="urn:microsoft.com/office/officeart/2005/8/quickstyle/simple1" qsCatId="simple" csTypeId="urn:microsoft.com/office/officeart/2005/8/colors/accent0_3" csCatId="mainScheme" phldr="1"/>
      <dgm:spPr/>
      <dgm:t>
        <a:bodyPr/>
        <a:lstStyle/>
        <a:p>
          <a:endParaRPr lang="en-US"/>
        </a:p>
      </dgm:t>
    </dgm:pt>
    <dgm:pt modelId="{17C2BB95-C9B5-454E-8939-84A58DE7FBB9}">
      <dgm:prSet/>
      <dgm:spPr/>
      <dgm:t>
        <a:bodyPr/>
        <a:lstStyle/>
        <a:p>
          <a:r>
            <a:rPr lang="en-CA"/>
            <a:t>Topics covered: </a:t>
          </a:r>
          <a:endParaRPr lang="en-US"/>
        </a:p>
      </dgm:t>
    </dgm:pt>
    <dgm:pt modelId="{26FC326E-F962-4A40-9AD7-6A07612BA8AC}" type="parTrans" cxnId="{ACE4A987-A983-4632-A9C7-AAD47E563435}">
      <dgm:prSet/>
      <dgm:spPr/>
      <dgm:t>
        <a:bodyPr/>
        <a:lstStyle/>
        <a:p>
          <a:endParaRPr lang="en-US"/>
        </a:p>
      </dgm:t>
    </dgm:pt>
    <dgm:pt modelId="{A0878A5A-647C-4771-95FA-CCDB96270DC1}" type="sibTrans" cxnId="{ACE4A987-A983-4632-A9C7-AAD47E563435}">
      <dgm:prSet/>
      <dgm:spPr/>
      <dgm:t>
        <a:bodyPr/>
        <a:lstStyle/>
        <a:p>
          <a:endParaRPr lang="en-US"/>
        </a:p>
      </dgm:t>
    </dgm:pt>
    <dgm:pt modelId="{3350B433-9E25-40D1-96E7-3B70FB6F9F80}">
      <dgm:prSet/>
      <dgm:spPr/>
      <dgm:t>
        <a:bodyPr/>
        <a:lstStyle/>
        <a:p>
          <a:r>
            <a:rPr lang="en-CA" sz="2000"/>
            <a:t>What is a user interface (UI)?</a:t>
          </a:r>
          <a:endParaRPr lang="en-US" sz="2000"/>
        </a:p>
      </dgm:t>
    </dgm:pt>
    <dgm:pt modelId="{1B3D7F85-52E0-4E9E-996F-C7507BE272F9}" type="parTrans" cxnId="{72B9E72B-BAB4-4534-83A4-2141FC396962}">
      <dgm:prSet/>
      <dgm:spPr/>
      <dgm:t>
        <a:bodyPr/>
        <a:lstStyle/>
        <a:p>
          <a:endParaRPr lang="en-US"/>
        </a:p>
      </dgm:t>
    </dgm:pt>
    <dgm:pt modelId="{1CE017E1-74EC-4341-96E5-1EFE6EEC3321}" type="sibTrans" cxnId="{72B9E72B-BAB4-4534-83A4-2141FC396962}">
      <dgm:prSet/>
      <dgm:spPr/>
      <dgm:t>
        <a:bodyPr/>
        <a:lstStyle/>
        <a:p>
          <a:endParaRPr lang="en-US"/>
        </a:p>
      </dgm:t>
    </dgm:pt>
    <dgm:pt modelId="{DCA1FD91-6428-441F-917D-D63404577953}">
      <dgm:prSet/>
      <dgm:spPr/>
      <dgm:t>
        <a:bodyPr/>
        <a:lstStyle/>
        <a:p>
          <a:r>
            <a:rPr lang="en-CA" sz="2000"/>
            <a:t>Relationship of UI and UX</a:t>
          </a:r>
          <a:endParaRPr lang="en-US" sz="2000"/>
        </a:p>
      </dgm:t>
    </dgm:pt>
    <dgm:pt modelId="{29FC8E09-B9EF-4FD5-A7F2-DDDF2210C4B2}" type="parTrans" cxnId="{307F5468-B873-49F4-81F2-2B3767F3A742}">
      <dgm:prSet/>
      <dgm:spPr/>
      <dgm:t>
        <a:bodyPr/>
        <a:lstStyle/>
        <a:p>
          <a:endParaRPr lang="en-US"/>
        </a:p>
      </dgm:t>
    </dgm:pt>
    <dgm:pt modelId="{A06CCE58-37C3-42B6-8FD0-3AED59686D2D}" type="sibTrans" cxnId="{307F5468-B873-49F4-81F2-2B3767F3A742}">
      <dgm:prSet/>
      <dgm:spPr/>
      <dgm:t>
        <a:bodyPr/>
        <a:lstStyle/>
        <a:p>
          <a:endParaRPr lang="en-US"/>
        </a:p>
      </dgm:t>
    </dgm:pt>
    <dgm:pt modelId="{2C42F844-493B-4845-BA56-6AA4F93EC16C}">
      <dgm:prSet/>
      <dgm:spPr/>
      <dgm:t>
        <a:bodyPr/>
        <a:lstStyle/>
        <a:p>
          <a:r>
            <a:rPr lang="en-CA" sz="2000"/>
            <a:t>Roles in UI/UX</a:t>
          </a:r>
          <a:endParaRPr lang="en-US" sz="2000"/>
        </a:p>
      </dgm:t>
    </dgm:pt>
    <dgm:pt modelId="{10134686-C4D5-4F47-8A04-8C536A6B1E56}" type="parTrans" cxnId="{3D75B0E6-C19D-480D-A5CE-9A253A2C1543}">
      <dgm:prSet/>
      <dgm:spPr/>
      <dgm:t>
        <a:bodyPr/>
        <a:lstStyle/>
        <a:p>
          <a:endParaRPr lang="en-US"/>
        </a:p>
      </dgm:t>
    </dgm:pt>
    <dgm:pt modelId="{1B141EC2-4F59-421B-BCD8-986EAAC3F108}" type="sibTrans" cxnId="{3D75B0E6-C19D-480D-A5CE-9A253A2C1543}">
      <dgm:prSet/>
      <dgm:spPr/>
      <dgm:t>
        <a:bodyPr/>
        <a:lstStyle/>
        <a:p>
          <a:endParaRPr lang="en-US"/>
        </a:p>
      </dgm:t>
    </dgm:pt>
    <dgm:pt modelId="{90999C25-71EC-4E1B-BAEC-2AAA158479BB}">
      <dgm:prSet/>
      <dgm:spPr/>
      <dgm:t>
        <a:bodyPr/>
        <a:lstStyle/>
        <a:p>
          <a:r>
            <a:rPr lang="en-CA" sz="2000"/>
            <a:t>Interface conventions and considerations when designing</a:t>
          </a:r>
          <a:endParaRPr lang="en-US" sz="2000"/>
        </a:p>
      </dgm:t>
    </dgm:pt>
    <dgm:pt modelId="{49F46268-E2DB-4363-9705-E3FCDEBAD618}" type="parTrans" cxnId="{58B1AF59-9036-4B82-8E38-4BDACBE241DA}">
      <dgm:prSet/>
      <dgm:spPr/>
      <dgm:t>
        <a:bodyPr/>
        <a:lstStyle/>
        <a:p>
          <a:endParaRPr lang="en-US"/>
        </a:p>
      </dgm:t>
    </dgm:pt>
    <dgm:pt modelId="{C6CF2056-1F46-4AE4-B445-771AC4285824}" type="sibTrans" cxnId="{58B1AF59-9036-4B82-8E38-4BDACBE241DA}">
      <dgm:prSet/>
      <dgm:spPr/>
      <dgm:t>
        <a:bodyPr/>
        <a:lstStyle/>
        <a:p>
          <a:endParaRPr lang="en-US"/>
        </a:p>
      </dgm:t>
    </dgm:pt>
    <dgm:pt modelId="{FAEA7E81-E94B-4067-A92A-80B8FB88FF33}">
      <dgm:prSet/>
      <dgm:spPr/>
      <dgm:t>
        <a:bodyPr/>
        <a:lstStyle/>
        <a:p>
          <a:r>
            <a:rPr lang="en-CA" sz="2000"/>
            <a:t>Approaches to Screen-based UI</a:t>
          </a:r>
          <a:endParaRPr lang="en-US" sz="2000"/>
        </a:p>
      </dgm:t>
    </dgm:pt>
    <dgm:pt modelId="{2CCCD7BE-D18A-4F7F-8F3D-455DC2AF0898}" type="parTrans" cxnId="{EDEA9EB2-ECA3-42D3-A633-29110C25E0C8}">
      <dgm:prSet/>
      <dgm:spPr/>
      <dgm:t>
        <a:bodyPr/>
        <a:lstStyle/>
        <a:p>
          <a:endParaRPr lang="en-US"/>
        </a:p>
      </dgm:t>
    </dgm:pt>
    <dgm:pt modelId="{17CD9906-2785-4207-9D8F-C4D9299E47F3}" type="sibTrans" cxnId="{EDEA9EB2-ECA3-42D3-A633-29110C25E0C8}">
      <dgm:prSet/>
      <dgm:spPr/>
      <dgm:t>
        <a:bodyPr/>
        <a:lstStyle/>
        <a:p>
          <a:endParaRPr lang="en-US"/>
        </a:p>
      </dgm:t>
    </dgm:pt>
    <dgm:pt modelId="{88F92008-EEB1-494A-8F89-614329CF2096}">
      <dgm:prSet custT="1"/>
      <dgm:spPr/>
      <dgm:t>
        <a:bodyPr/>
        <a:lstStyle/>
        <a:p>
          <a:r>
            <a:rPr lang="en-CA" sz="1400" dirty="0"/>
            <a:t>Nox adopts a content-based UI approach.</a:t>
          </a:r>
          <a:endParaRPr lang="en-US" sz="1400" dirty="0"/>
        </a:p>
      </dgm:t>
    </dgm:pt>
    <dgm:pt modelId="{9E4FA383-5A68-4490-8D63-331A4A8D652F}" type="parTrans" cxnId="{9D6E7233-4C32-4C98-8777-792F90F7E6DB}">
      <dgm:prSet/>
      <dgm:spPr/>
      <dgm:t>
        <a:bodyPr/>
        <a:lstStyle/>
        <a:p>
          <a:endParaRPr lang="en-US"/>
        </a:p>
      </dgm:t>
    </dgm:pt>
    <dgm:pt modelId="{47787171-5AC8-4555-9A0A-D49EB151BBBF}" type="sibTrans" cxnId="{9D6E7233-4C32-4C98-8777-792F90F7E6DB}">
      <dgm:prSet/>
      <dgm:spPr/>
      <dgm:t>
        <a:bodyPr/>
        <a:lstStyle/>
        <a:p>
          <a:endParaRPr lang="en-US"/>
        </a:p>
      </dgm:t>
    </dgm:pt>
    <dgm:pt modelId="{B8603373-B710-394B-942A-3B1F935D0188}" type="pres">
      <dgm:prSet presAssocID="{6528D76D-CB6E-4377-A289-CBCE87311632}" presName="linear" presStyleCnt="0">
        <dgm:presLayoutVars>
          <dgm:dir/>
          <dgm:animLvl val="lvl"/>
          <dgm:resizeHandles val="exact"/>
        </dgm:presLayoutVars>
      </dgm:prSet>
      <dgm:spPr/>
    </dgm:pt>
    <dgm:pt modelId="{D80763C2-6907-4F41-BB32-CF670FF77F90}" type="pres">
      <dgm:prSet presAssocID="{17C2BB95-C9B5-454E-8939-84A58DE7FBB9}" presName="parentLin" presStyleCnt="0"/>
      <dgm:spPr/>
    </dgm:pt>
    <dgm:pt modelId="{6437F1BC-CB07-FD44-88F4-8794C2C8F4DF}" type="pres">
      <dgm:prSet presAssocID="{17C2BB95-C9B5-454E-8939-84A58DE7FBB9}" presName="parentLeftMargin" presStyleLbl="node1" presStyleIdx="0" presStyleCnt="1"/>
      <dgm:spPr/>
    </dgm:pt>
    <dgm:pt modelId="{FB9AD464-C4BE-C643-955C-924ED99A0217}" type="pres">
      <dgm:prSet presAssocID="{17C2BB95-C9B5-454E-8939-84A58DE7FBB9}" presName="parentText" presStyleLbl="node1" presStyleIdx="0" presStyleCnt="1">
        <dgm:presLayoutVars>
          <dgm:chMax val="0"/>
          <dgm:bulletEnabled val="1"/>
        </dgm:presLayoutVars>
      </dgm:prSet>
      <dgm:spPr/>
    </dgm:pt>
    <dgm:pt modelId="{10EEF0BD-5159-B243-B59E-9700A927CF72}" type="pres">
      <dgm:prSet presAssocID="{17C2BB95-C9B5-454E-8939-84A58DE7FBB9}" presName="negativeSpace" presStyleCnt="0"/>
      <dgm:spPr/>
    </dgm:pt>
    <dgm:pt modelId="{69040AE3-BE01-624E-9D9D-D78CE8A83181}" type="pres">
      <dgm:prSet presAssocID="{17C2BB95-C9B5-454E-8939-84A58DE7FBB9}" presName="childText" presStyleLbl="conFgAcc1" presStyleIdx="0" presStyleCnt="1">
        <dgm:presLayoutVars>
          <dgm:bulletEnabled val="1"/>
        </dgm:presLayoutVars>
      </dgm:prSet>
      <dgm:spPr/>
    </dgm:pt>
  </dgm:ptLst>
  <dgm:cxnLst>
    <dgm:cxn modelId="{B1482C01-AEDC-2346-90C8-B560DEC2FEEE}" type="presOf" srcId="{DCA1FD91-6428-441F-917D-D63404577953}" destId="{69040AE3-BE01-624E-9D9D-D78CE8A83181}" srcOrd="0" destOrd="1" presId="urn:microsoft.com/office/officeart/2005/8/layout/list1"/>
    <dgm:cxn modelId="{9584A22A-E6D7-DA43-A31B-313CD5572285}" type="presOf" srcId="{6528D76D-CB6E-4377-A289-CBCE87311632}" destId="{B8603373-B710-394B-942A-3B1F935D0188}" srcOrd="0" destOrd="0" presId="urn:microsoft.com/office/officeart/2005/8/layout/list1"/>
    <dgm:cxn modelId="{72B9E72B-BAB4-4534-83A4-2141FC396962}" srcId="{17C2BB95-C9B5-454E-8939-84A58DE7FBB9}" destId="{3350B433-9E25-40D1-96E7-3B70FB6F9F80}" srcOrd="0" destOrd="0" parTransId="{1B3D7F85-52E0-4E9E-996F-C7507BE272F9}" sibTransId="{1CE017E1-74EC-4341-96E5-1EFE6EEC3321}"/>
    <dgm:cxn modelId="{9D6E7233-4C32-4C98-8777-792F90F7E6DB}" srcId="{FAEA7E81-E94B-4067-A92A-80B8FB88FF33}" destId="{88F92008-EEB1-494A-8F89-614329CF2096}" srcOrd="0" destOrd="0" parTransId="{9E4FA383-5A68-4490-8D63-331A4A8D652F}" sibTransId="{47787171-5AC8-4555-9A0A-D49EB151BBBF}"/>
    <dgm:cxn modelId="{295E6039-D116-5D4F-B7DA-D1A5082CA172}" type="presOf" srcId="{17C2BB95-C9B5-454E-8939-84A58DE7FBB9}" destId="{FB9AD464-C4BE-C643-955C-924ED99A0217}" srcOrd="1" destOrd="0" presId="urn:microsoft.com/office/officeart/2005/8/layout/list1"/>
    <dgm:cxn modelId="{1E9FFF4E-7BB8-7148-9B0A-D0AB5C797B0B}" type="presOf" srcId="{2C42F844-493B-4845-BA56-6AA4F93EC16C}" destId="{69040AE3-BE01-624E-9D9D-D78CE8A83181}" srcOrd="0" destOrd="2" presId="urn:microsoft.com/office/officeart/2005/8/layout/list1"/>
    <dgm:cxn modelId="{58B1AF59-9036-4B82-8E38-4BDACBE241DA}" srcId="{17C2BB95-C9B5-454E-8939-84A58DE7FBB9}" destId="{90999C25-71EC-4E1B-BAEC-2AAA158479BB}" srcOrd="3" destOrd="0" parTransId="{49F46268-E2DB-4363-9705-E3FCDEBAD618}" sibTransId="{C6CF2056-1F46-4AE4-B445-771AC4285824}"/>
    <dgm:cxn modelId="{307F5468-B873-49F4-81F2-2B3767F3A742}" srcId="{17C2BB95-C9B5-454E-8939-84A58DE7FBB9}" destId="{DCA1FD91-6428-441F-917D-D63404577953}" srcOrd="1" destOrd="0" parTransId="{29FC8E09-B9EF-4FD5-A7F2-DDDF2210C4B2}" sibTransId="{A06CCE58-37C3-42B6-8FD0-3AED59686D2D}"/>
    <dgm:cxn modelId="{C01E0B70-E8AC-9C4C-B527-ECD4C5B6A98B}" type="presOf" srcId="{88F92008-EEB1-494A-8F89-614329CF2096}" destId="{69040AE3-BE01-624E-9D9D-D78CE8A83181}" srcOrd="0" destOrd="5" presId="urn:microsoft.com/office/officeart/2005/8/layout/list1"/>
    <dgm:cxn modelId="{ACE4A987-A983-4632-A9C7-AAD47E563435}" srcId="{6528D76D-CB6E-4377-A289-CBCE87311632}" destId="{17C2BB95-C9B5-454E-8939-84A58DE7FBB9}" srcOrd="0" destOrd="0" parTransId="{26FC326E-F962-4A40-9AD7-6A07612BA8AC}" sibTransId="{A0878A5A-647C-4771-95FA-CCDB96270DC1}"/>
    <dgm:cxn modelId="{34823B9C-9EA7-664E-A53B-53B891D62E95}" type="presOf" srcId="{90999C25-71EC-4E1B-BAEC-2AAA158479BB}" destId="{69040AE3-BE01-624E-9D9D-D78CE8A83181}" srcOrd="0" destOrd="3" presId="urn:microsoft.com/office/officeart/2005/8/layout/list1"/>
    <dgm:cxn modelId="{1153C0A3-7F3E-DB43-8BB2-CF46AED01041}" type="presOf" srcId="{FAEA7E81-E94B-4067-A92A-80B8FB88FF33}" destId="{69040AE3-BE01-624E-9D9D-D78CE8A83181}" srcOrd="0" destOrd="4" presId="urn:microsoft.com/office/officeart/2005/8/layout/list1"/>
    <dgm:cxn modelId="{CCD03AAF-0626-BB4A-8172-0E00B869C35F}" type="presOf" srcId="{3350B433-9E25-40D1-96E7-3B70FB6F9F80}" destId="{69040AE3-BE01-624E-9D9D-D78CE8A83181}" srcOrd="0" destOrd="0" presId="urn:microsoft.com/office/officeart/2005/8/layout/list1"/>
    <dgm:cxn modelId="{EDEA9EB2-ECA3-42D3-A633-29110C25E0C8}" srcId="{17C2BB95-C9B5-454E-8939-84A58DE7FBB9}" destId="{FAEA7E81-E94B-4067-A92A-80B8FB88FF33}" srcOrd="4" destOrd="0" parTransId="{2CCCD7BE-D18A-4F7F-8F3D-455DC2AF0898}" sibTransId="{17CD9906-2785-4207-9D8F-C4D9299E47F3}"/>
    <dgm:cxn modelId="{3D75B0E6-C19D-480D-A5CE-9A253A2C1543}" srcId="{17C2BB95-C9B5-454E-8939-84A58DE7FBB9}" destId="{2C42F844-493B-4845-BA56-6AA4F93EC16C}" srcOrd="2" destOrd="0" parTransId="{10134686-C4D5-4F47-8A04-8C536A6B1E56}" sibTransId="{1B141EC2-4F59-421B-BCD8-986EAAC3F108}"/>
    <dgm:cxn modelId="{BBE5C5F0-0E1D-9545-8201-BBF450A023BF}" type="presOf" srcId="{17C2BB95-C9B5-454E-8939-84A58DE7FBB9}" destId="{6437F1BC-CB07-FD44-88F4-8794C2C8F4DF}" srcOrd="0" destOrd="0" presId="urn:microsoft.com/office/officeart/2005/8/layout/list1"/>
    <dgm:cxn modelId="{7F317B05-2D66-A84F-8B7A-407E1D0B3054}" type="presParOf" srcId="{B8603373-B710-394B-942A-3B1F935D0188}" destId="{D80763C2-6907-4F41-BB32-CF670FF77F90}" srcOrd="0" destOrd="0" presId="urn:microsoft.com/office/officeart/2005/8/layout/list1"/>
    <dgm:cxn modelId="{40B1E0E0-22DB-8B46-9008-48E281157412}" type="presParOf" srcId="{D80763C2-6907-4F41-BB32-CF670FF77F90}" destId="{6437F1BC-CB07-FD44-88F4-8794C2C8F4DF}" srcOrd="0" destOrd="0" presId="urn:microsoft.com/office/officeart/2005/8/layout/list1"/>
    <dgm:cxn modelId="{797AC502-5D0B-AE4C-A20D-583DC64089E2}" type="presParOf" srcId="{D80763C2-6907-4F41-BB32-CF670FF77F90}" destId="{FB9AD464-C4BE-C643-955C-924ED99A0217}" srcOrd="1" destOrd="0" presId="urn:microsoft.com/office/officeart/2005/8/layout/list1"/>
    <dgm:cxn modelId="{02F1CA4B-4C09-D64F-BC52-208870746B54}" type="presParOf" srcId="{B8603373-B710-394B-942A-3B1F935D0188}" destId="{10EEF0BD-5159-B243-B59E-9700A927CF72}" srcOrd="1" destOrd="0" presId="urn:microsoft.com/office/officeart/2005/8/layout/list1"/>
    <dgm:cxn modelId="{590FE18F-B10C-6040-BB11-0E290A6AED61}" type="presParOf" srcId="{B8603373-B710-394B-942A-3B1F935D0188}" destId="{69040AE3-BE01-624E-9D9D-D78CE8A83181}"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5EF20F0-CE99-435C-8AA7-07FA7E86F63A}"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n-US"/>
        </a:p>
      </dgm:t>
    </dgm:pt>
    <dgm:pt modelId="{8E05C497-43F7-46CE-A24D-BC2D9275B101}">
      <dgm:prSet/>
      <dgm:spPr/>
      <dgm:t>
        <a:bodyPr/>
        <a:lstStyle/>
        <a:p>
          <a:r>
            <a:rPr lang="en-CA"/>
            <a:t>Topics covered: </a:t>
          </a:r>
          <a:endParaRPr lang="en-US"/>
        </a:p>
      </dgm:t>
    </dgm:pt>
    <dgm:pt modelId="{EB575939-42CC-494B-AED8-576C8BFBB09B}" type="parTrans" cxnId="{5167A051-DCD9-4037-AEF1-4B0C1660D776}">
      <dgm:prSet/>
      <dgm:spPr/>
      <dgm:t>
        <a:bodyPr/>
        <a:lstStyle/>
        <a:p>
          <a:endParaRPr lang="en-US"/>
        </a:p>
      </dgm:t>
    </dgm:pt>
    <dgm:pt modelId="{F77700B5-72D3-4FB6-9F24-D1E7218EB1AC}" type="sibTrans" cxnId="{5167A051-DCD9-4037-AEF1-4B0C1660D776}">
      <dgm:prSet/>
      <dgm:spPr/>
      <dgm:t>
        <a:bodyPr/>
        <a:lstStyle/>
        <a:p>
          <a:endParaRPr lang="en-US"/>
        </a:p>
      </dgm:t>
    </dgm:pt>
    <dgm:pt modelId="{8B5FD055-2C4E-499C-92FB-58559ED2F452}">
      <dgm:prSet/>
      <dgm:spPr/>
      <dgm:t>
        <a:bodyPr/>
        <a:lstStyle/>
        <a:p>
          <a:r>
            <a:rPr lang="en-CA" sz="1900"/>
            <a:t>Briefs</a:t>
          </a:r>
          <a:endParaRPr lang="en-US" sz="1900"/>
        </a:p>
      </dgm:t>
    </dgm:pt>
    <dgm:pt modelId="{F0156512-5F03-421E-B1C4-BA2B689D9835}" type="parTrans" cxnId="{255FB05A-145F-4648-BFC0-8FC63754A77F}">
      <dgm:prSet/>
      <dgm:spPr/>
      <dgm:t>
        <a:bodyPr/>
        <a:lstStyle/>
        <a:p>
          <a:endParaRPr lang="en-US"/>
        </a:p>
      </dgm:t>
    </dgm:pt>
    <dgm:pt modelId="{4E9FFE84-290E-4841-BFA4-54CB84D27584}" type="sibTrans" cxnId="{255FB05A-145F-4648-BFC0-8FC63754A77F}">
      <dgm:prSet/>
      <dgm:spPr/>
      <dgm:t>
        <a:bodyPr/>
        <a:lstStyle/>
        <a:p>
          <a:endParaRPr lang="en-US"/>
        </a:p>
      </dgm:t>
    </dgm:pt>
    <dgm:pt modelId="{A188570F-8F08-4123-8C0D-4BB7D9C31DF1}">
      <dgm:prSet custT="1"/>
      <dgm:spPr/>
      <dgm:t>
        <a:bodyPr/>
        <a:lstStyle/>
        <a:p>
          <a:r>
            <a:rPr lang="en-CA" sz="1600" dirty="0"/>
            <a:t>What is it? Who is it for? Where does it live?</a:t>
          </a:r>
          <a:endParaRPr lang="en-US" sz="1600" dirty="0"/>
        </a:p>
      </dgm:t>
    </dgm:pt>
    <dgm:pt modelId="{4E761F56-10A2-4958-A2FB-8B45A066C606}" type="parTrans" cxnId="{D8C19946-7BE7-4A29-A446-A3A2D783127E}">
      <dgm:prSet/>
      <dgm:spPr/>
      <dgm:t>
        <a:bodyPr/>
        <a:lstStyle/>
        <a:p>
          <a:endParaRPr lang="en-US"/>
        </a:p>
      </dgm:t>
    </dgm:pt>
    <dgm:pt modelId="{8885EEAF-BCD3-46E5-A432-549C2597D7A9}" type="sibTrans" cxnId="{D8C19946-7BE7-4A29-A446-A3A2D783127E}">
      <dgm:prSet/>
      <dgm:spPr/>
      <dgm:t>
        <a:bodyPr/>
        <a:lstStyle/>
        <a:p>
          <a:endParaRPr lang="en-US"/>
        </a:p>
      </dgm:t>
    </dgm:pt>
    <dgm:pt modelId="{BC7BA30A-D59A-4D99-965C-A726389E8755}">
      <dgm:prSet/>
      <dgm:spPr/>
      <dgm:t>
        <a:bodyPr/>
        <a:lstStyle/>
        <a:p>
          <a:r>
            <a:rPr lang="en-CA" sz="1900" dirty="0"/>
            <a:t>Style Frames and Mood Boards</a:t>
          </a:r>
          <a:endParaRPr lang="en-US" sz="1900" dirty="0"/>
        </a:p>
      </dgm:t>
    </dgm:pt>
    <dgm:pt modelId="{8BFDBC9A-4D91-420F-BBF8-2876312F4B03}" type="parTrans" cxnId="{C72C8A9B-5EFA-4A21-8EEB-86C193010A40}">
      <dgm:prSet/>
      <dgm:spPr/>
      <dgm:t>
        <a:bodyPr/>
        <a:lstStyle/>
        <a:p>
          <a:endParaRPr lang="en-US"/>
        </a:p>
      </dgm:t>
    </dgm:pt>
    <dgm:pt modelId="{76683EEE-A787-4238-8331-AAB8C26305BC}" type="sibTrans" cxnId="{C72C8A9B-5EFA-4A21-8EEB-86C193010A40}">
      <dgm:prSet/>
      <dgm:spPr/>
      <dgm:t>
        <a:bodyPr/>
        <a:lstStyle/>
        <a:p>
          <a:endParaRPr lang="en-US"/>
        </a:p>
      </dgm:t>
    </dgm:pt>
    <dgm:pt modelId="{3CF52091-85A6-4B2D-9628-020AAABBD544}">
      <dgm:prSet custT="1"/>
      <dgm:spPr/>
      <dgm:t>
        <a:bodyPr/>
        <a:lstStyle/>
        <a:p>
          <a:r>
            <a:rPr lang="en-CA" sz="1600" dirty="0"/>
            <a:t>Look and feel</a:t>
          </a:r>
          <a:endParaRPr lang="en-US" sz="1600" dirty="0"/>
        </a:p>
      </dgm:t>
    </dgm:pt>
    <dgm:pt modelId="{D6A4A0A8-CB86-44BC-9F80-CE082234F4FC}" type="parTrans" cxnId="{CB3639F5-C76D-40DD-B1E5-0873E1C5C699}">
      <dgm:prSet/>
      <dgm:spPr/>
      <dgm:t>
        <a:bodyPr/>
        <a:lstStyle/>
        <a:p>
          <a:endParaRPr lang="en-US"/>
        </a:p>
      </dgm:t>
    </dgm:pt>
    <dgm:pt modelId="{271173CF-C1BC-4B36-B6B8-A9A710C70FE9}" type="sibTrans" cxnId="{CB3639F5-C76D-40DD-B1E5-0873E1C5C699}">
      <dgm:prSet/>
      <dgm:spPr/>
      <dgm:t>
        <a:bodyPr/>
        <a:lstStyle/>
        <a:p>
          <a:endParaRPr lang="en-US"/>
        </a:p>
      </dgm:t>
    </dgm:pt>
    <dgm:pt modelId="{878F8D3A-1987-410A-B174-1A8E4A598DBF}">
      <dgm:prSet custT="1"/>
      <dgm:spPr/>
      <dgm:t>
        <a:bodyPr/>
        <a:lstStyle/>
        <a:p>
          <a:r>
            <a:rPr lang="en-CA" sz="1600" dirty="0"/>
            <a:t>Components</a:t>
          </a:r>
          <a:r>
            <a:rPr lang="en-CA" sz="1900" dirty="0"/>
            <a:t> of Visual Design</a:t>
          </a:r>
          <a:endParaRPr lang="en-US" sz="1900" dirty="0"/>
        </a:p>
      </dgm:t>
    </dgm:pt>
    <dgm:pt modelId="{17C477F5-43DF-4214-9FE5-799636FDB4E6}" type="parTrans" cxnId="{346A12E1-CC6C-47C5-B027-C624FDBCD441}">
      <dgm:prSet/>
      <dgm:spPr/>
      <dgm:t>
        <a:bodyPr/>
        <a:lstStyle/>
        <a:p>
          <a:endParaRPr lang="en-US"/>
        </a:p>
      </dgm:t>
    </dgm:pt>
    <dgm:pt modelId="{3E3390EE-10E5-4901-8C39-6E682F26D695}" type="sibTrans" cxnId="{346A12E1-CC6C-47C5-B027-C624FDBCD441}">
      <dgm:prSet/>
      <dgm:spPr/>
      <dgm:t>
        <a:bodyPr/>
        <a:lstStyle/>
        <a:p>
          <a:endParaRPr lang="en-US"/>
        </a:p>
      </dgm:t>
    </dgm:pt>
    <dgm:pt modelId="{713F8FEF-B369-449D-AC86-565B5BC028F5}">
      <dgm:prSet custT="1"/>
      <dgm:spPr/>
      <dgm:t>
        <a:bodyPr/>
        <a:lstStyle/>
        <a:p>
          <a:r>
            <a:rPr lang="en-CA" sz="1400" dirty="0"/>
            <a:t>Language, Shapes, Colour Pallet, Imagery, Typography, Icons</a:t>
          </a:r>
          <a:endParaRPr lang="en-US" sz="1400" dirty="0"/>
        </a:p>
      </dgm:t>
    </dgm:pt>
    <dgm:pt modelId="{4A85DB53-202C-416C-BC4E-145D033C3422}" type="parTrans" cxnId="{88C335F5-8AD2-4CF2-9C16-A8B87482E824}">
      <dgm:prSet/>
      <dgm:spPr/>
      <dgm:t>
        <a:bodyPr/>
        <a:lstStyle/>
        <a:p>
          <a:endParaRPr lang="en-US"/>
        </a:p>
      </dgm:t>
    </dgm:pt>
    <dgm:pt modelId="{7AED45CC-A7FD-4B41-8155-6BC93EFCCCC7}" type="sibTrans" cxnId="{88C335F5-8AD2-4CF2-9C16-A8B87482E824}">
      <dgm:prSet/>
      <dgm:spPr/>
      <dgm:t>
        <a:bodyPr/>
        <a:lstStyle/>
        <a:p>
          <a:endParaRPr lang="en-US"/>
        </a:p>
      </dgm:t>
    </dgm:pt>
    <dgm:pt modelId="{548854DD-4954-F745-BEB0-CB6F0FE1576D}" type="pres">
      <dgm:prSet presAssocID="{85EF20F0-CE99-435C-8AA7-07FA7E86F63A}" presName="linear" presStyleCnt="0">
        <dgm:presLayoutVars>
          <dgm:dir/>
          <dgm:animLvl val="lvl"/>
          <dgm:resizeHandles val="exact"/>
        </dgm:presLayoutVars>
      </dgm:prSet>
      <dgm:spPr/>
    </dgm:pt>
    <dgm:pt modelId="{ACCC50D8-6EFB-A949-AE66-5F2EFCF5163D}" type="pres">
      <dgm:prSet presAssocID="{8E05C497-43F7-46CE-A24D-BC2D9275B101}" presName="parentLin" presStyleCnt="0"/>
      <dgm:spPr/>
    </dgm:pt>
    <dgm:pt modelId="{32965241-5E67-1340-B7A7-ACB4CE0CA1B7}" type="pres">
      <dgm:prSet presAssocID="{8E05C497-43F7-46CE-A24D-BC2D9275B101}" presName="parentLeftMargin" presStyleLbl="node1" presStyleIdx="0" presStyleCnt="1"/>
      <dgm:spPr/>
    </dgm:pt>
    <dgm:pt modelId="{14273C54-AE10-5C41-BBFC-D71199254196}" type="pres">
      <dgm:prSet presAssocID="{8E05C497-43F7-46CE-A24D-BC2D9275B101}" presName="parentText" presStyleLbl="node1" presStyleIdx="0" presStyleCnt="1">
        <dgm:presLayoutVars>
          <dgm:chMax val="0"/>
          <dgm:bulletEnabled val="1"/>
        </dgm:presLayoutVars>
      </dgm:prSet>
      <dgm:spPr/>
    </dgm:pt>
    <dgm:pt modelId="{6F59A6DA-BB41-FC4C-AE15-CDE7B7785E30}" type="pres">
      <dgm:prSet presAssocID="{8E05C497-43F7-46CE-A24D-BC2D9275B101}" presName="negativeSpace" presStyleCnt="0"/>
      <dgm:spPr/>
    </dgm:pt>
    <dgm:pt modelId="{ABD52078-5365-3E43-AFB1-6DD006F42986}" type="pres">
      <dgm:prSet presAssocID="{8E05C497-43F7-46CE-A24D-BC2D9275B101}" presName="childText" presStyleLbl="conFgAcc1" presStyleIdx="0" presStyleCnt="1">
        <dgm:presLayoutVars>
          <dgm:bulletEnabled val="1"/>
        </dgm:presLayoutVars>
      </dgm:prSet>
      <dgm:spPr/>
    </dgm:pt>
  </dgm:ptLst>
  <dgm:cxnLst>
    <dgm:cxn modelId="{5CC54A00-E8DF-9F42-B13C-01468A5A9B91}" type="presOf" srcId="{8E05C497-43F7-46CE-A24D-BC2D9275B101}" destId="{32965241-5E67-1340-B7A7-ACB4CE0CA1B7}" srcOrd="0" destOrd="0" presId="urn:microsoft.com/office/officeart/2005/8/layout/list1"/>
    <dgm:cxn modelId="{54E73230-6340-274B-9944-46A3EBB88078}" type="presOf" srcId="{8E05C497-43F7-46CE-A24D-BC2D9275B101}" destId="{14273C54-AE10-5C41-BBFC-D71199254196}" srcOrd="1" destOrd="0" presId="urn:microsoft.com/office/officeart/2005/8/layout/list1"/>
    <dgm:cxn modelId="{FE814B30-2CCE-254D-BF11-43C8B6CF84DE}" type="presOf" srcId="{BC7BA30A-D59A-4D99-965C-A726389E8755}" destId="{ABD52078-5365-3E43-AFB1-6DD006F42986}" srcOrd="0" destOrd="2" presId="urn:microsoft.com/office/officeart/2005/8/layout/list1"/>
    <dgm:cxn modelId="{C12E9930-B46C-5040-8050-AAEE44CB2240}" type="presOf" srcId="{713F8FEF-B369-449D-AC86-565B5BC028F5}" destId="{ABD52078-5365-3E43-AFB1-6DD006F42986}" srcOrd="0" destOrd="5" presId="urn:microsoft.com/office/officeart/2005/8/layout/list1"/>
    <dgm:cxn modelId="{43CC2840-ECE2-2448-BD15-59FBC45DB91C}" type="presOf" srcId="{85EF20F0-CE99-435C-8AA7-07FA7E86F63A}" destId="{548854DD-4954-F745-BEB0-CB6F0FE1576D}" srcOrd="0" destOrd="0" presId="urn:microsoft.com/office/officeart/2005/8/layout/list1"/>
    <dgm:cxn modelId="{C9CE8245-907C-B144-B8F0-EB4CCB4F4D76}" type="presOf" srcId="{A188570F-8F08-4123-8C0D-4BB7D9C31DF1}" destId="{ABD52078-5365-3E43-AFB1-6DD006F42986}" srcOrd="0" destOrd="1" presId="urn:microsoft.com/office/officeart/2005/8/layout/list1"/>
    <dgm:cxn modelId="{D8C19946-7BE7-4A29-A446-A3A2D783127E}" srcId="{8B5FD055-2C4E-499C-92FB-58559ED2F452}" destId="{A188570F-8F08-4123-8C0D-4BB7D9C31DF1}" srcOrd="0" destOrd="0" parTransId="{4E761F56-10A2-4958-A2FB-8B45A066C606}" sibTransId="{8885EEAF-BCD3-46E5-A432-549C2597D7A9}"/>
    <dgm:cxn modelId="{5167A051-DCD9-4037-AEF1-4B0C1660D776}" srcId="{85EF20F0-CE99-435C-8AA7-07FA7E86F63A}" destId="{8E05C497-43F7-46CE-A24D-BC2D9275B101}" srcOrd="0" destOrd="0" parTransId="{EB575939-42CC-494B-AED8-576C8BFBB09B}" sibTransId="{F77700B5-72D3-4FB6-9F24-D1E7218EB1AC}"/>
    <dgm:cxn modelId="{255FB05A-145F-4648-BFC0-8FC63754A77F}" srcId="{8E05C497-43F7-46CE-A24D-BC2D9275B101}" destId="{8B5FD055-2C4E-499C-92FB-58559ED2F452}" srcOrd="0" destOrd="0" parTransId="{F0156512-5F03-421E-B1C4-BA2B689D9835}" sibTransId="{4E9FFE84-290E-4841-BFA4-54CB84D27584}"/>
    <dgm:cxn modelId="{7DDD6B84-75EC-B94E-9AA1-DB99237FF200}" type="presOf" srcId="{3CF52091-85A6-4B2D-9628-020AAABBD544}" destId="{ABD52078-5365-3E43-AFB1-6DD006F42986}" srcOrd="0" destOrd="3" presId="urn:microsoft.com/office/officeart/2005/8/layout/list1"/>
    <dgm:cxn modelId="{C72C8A9B-5EFA-4A21-8EEB-86C193010A40}" srcId="{8E05C497-43F7-46CE-A24D-BC2D9275B101}" destId="{BC7BA30A-D59A-4D99-965C-A726389E8755}" srcOrd="1" destOrd="0" parTransId="{8BFDBC9A-4D91-420F-BBF8-2876312F4B03}" sibTransId="{76683EEE-A787-4238-8331-AAB8C26305BC}"/>
    <dgm:cxn modelId="{DB46BEA5-E447-F646-95EF-7E37D92E3DAD}" type="presOf" srcId="{8B5FD055-2C4E-499C-92FB-58559ED2F452}" destId="{ABD52078-5365-3E43-AFB1-6DD006F42986}" srcOrd="0" destOrd="0" presId="urn:microsoft.com/office/officeart/2005/8/layout/list1"/>
    <dgm:cxn modelId="{1B2812C8-637B-D745-9D1F-26FA030BB185}" type="presOf" srcId="{878F8D3A-1987-410A-B174-1A8E4A598DBF}" destId="{ABD52078-5365-3E43-AFB1-6DD006F42986}" srcOrd="0" destOrd="4" presId="urn:microsoft.com/office/officeart/2005/8/layout/list1"/>
    <dgm:cxn modelId="{346A12E1-CC6C-47C5-B027-C624FDBCD441}" srcId="{BC7BA30A-D59A-4D99-965C-A726389E8755}" destId="{878F8D3A-1987-410A-B174-1A8E4A598DBF}" srcOrd="1" destOrd="0" parTransId="{17C477F5-43DF-4214-9FE5-799636FDB4E6}" sibTransId="{3E3390EE-10E5-4901-8C39-6E682F26D695}"/>
    <dgm:cxn modelId="{88C335F5-8AD2-4CF2-9C16-A8B87482E824}" srcId="{878F8D3A-1987-410A-B174-1A8E4A598DBF}" destId="{713F8FEF-B369-449D-AC86-565B5BC028F5}" srcOrd="0" destOrd="0" parTransId="{4A85DB53-202C-416C-BC4E-145D033C3422}" sibTransId="{7AED45CC-A7FD-4B41-8155-6BC93EFCCCC7}"/>
    <dgm:cxn modelId="{CB3639F5-C76D-40DD-B1E5-0873E1C5C699}" srcId="{BC7BA30A-D59A-4D99-965C-A726389E8755}" destId="{3CF52091-85A6-4B2D-9628-020AAABBD544}" srcOrd="0" destOrd="0" parTransId="{D6A4A0A8-CB86-44BC-9F80-CE082234F4FC}" sibTransId="{271173CF-C1BC-4B36-B6B8-A9A710C70FE9}"/>
    <dgm:cxn modelId="{3C82A7E7-124A-E643-8C3D-5028921E2910}" type="presParOf" srcId="{548854DD-4954-F745-BEB0-CB6F0FE1576D}" destId="{ACCC50D8-6EFB-A949-AE66-5F2EFCF5163D}" srcOrd="0" destOrd="0" presId="urn:microsoft.com/office/officeart/2005/8/layout/list1"/>
    <dgm:cxn modelId="{18496598-1E80-BF4B-9240-D223200E74D4}" type="presParOf" srcId="{ACCC50D8-6EFB-A949-AE66-5F2EFCF5163D}" destId="{32965241-5E67-1340-B7A7-ACB4CE0CA1B7}" srcOrd="0" destOrd="0" presId="urn:microsoft.com/office/officeart/2005/8/layout/list1"/>
    <dgm:cxn modelId="{5C0EF795-4B94-D440-8AF3-A51209A017D3}" type="presParOf" srcId="{ACCC50D8-6EFB-A949-AE66-5F2EFCF5163D}" destId="{14273C54-AE10-5C41-BBFC-D71199254196}" srcOrd="1" destOrd="0" presId="urn:microsoft.com/office/officeart/2005/8/layout/list1"/>
    <dgm:cxn modelId="{5DE5DC8E-378E-8949-AF99-C6031B732DE0}" type="presParOf" srcId="{548854DD-4954-F745-BEB0-CB6F0FE1576D}" destId="{6F59A6DA-BB41-FC4C-AE15-CDE7B7785E30}" srcOrd="1" destOrd="0" presId="urn:microsoft.com/office/officeart/2005/8/layout/list1"/>
    <dgm:cxn modelId="{A25D4967-A75F-9C41-8649-C19C0969F2EB}" type="presParOf" srcId="{548854DD-4954-F745-BEB0-CB6F0FE1576D}" destId="{ABD52078-5365-3E43-AFB1-6DD006F42986}"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528D76D-CB6E-4377-A289-CBCE87311632}" type="doc">
      <dgm:prSet loTypeId="urn:microsoft.com/office/officeart/2005/8/layout/list1" loCatId="list" qsTypeId="urn:microsoft.com/office/officeart/2005/8/quickstyle/simple1" qsCatId="simple" csTypeId="urn:microsoft.com/office/officeart/2005/8/colors/accent0_3" csCatId="mainScheme" phldr="1"/>
      <dgm:spPr/>
      <dgm:t>
        <a:bodyPr/>
        <a:lstStyle/>
        <a:p>
          <a:endParaRPr lang="en-US"/>
        </a:p>
      </dgm:t>
    </dgm:pt>
    <dgm:pt modelId="{17C2BB95-C9B5-454E-8939-84A58DE7FBB9}">
      <dgm:prSet/>
      <dgm:spPr/>
      <dgm:t>
        <a:bodyPr/>
        <a:lstStyle/>
        <a:p>
          <a:r>
            <a:rPr lang="en-CA"/>
            <a:t>Topics covered: </a:t>
          </a:r>
          <a:endParaRPr lang="en-US"/>
        </a:p>
      </dgm:t>
    </dgm:pt>
    <dgm:pt modelId="{26FC326E-F962-4A40-9AD7-6A07612BA8AC}" type="parTrans" cxnId="{ACE4A987-A983-4632-A9C7-AAD47E563435}">
      <dgm:prSet/>
      <dgm:spPr/>
      <dgm:t>
        <a:bodyPr/>
        <a:lstStyle/>
        <a:p>
          <a:endParaRPr lang="en-US"/>
        </a:p>
      </dgm:t>
    </dgm:pt>
    <dgm:pt modelId="{A0878A5A-647C-4771-95FA-CCDB96270DC1}" type="sibTrans" cxnId="{ACE4A987-A983-4632-A9C7-AAD47E563435}">
      <dgm:prSet/>
      <dgm:spPr/>
      <dgm:t>
        <a:bodyPr/>
        <a:lstStyle/>
        <a:p>
          <a:endParaRPr lang="en-US"/>
        </a:p>
      </dgm:t>
    </dgm:pt>
    <dgm:pt modelId="{3350B433-9E25-40D1-96E7-3B70FB6F9F80}">
      <dgm:prSet/>
      <dgm:spPr/>
      <dgm:t>
        <a:bodyPr/>
        <a:lstStyle/>
        <a:p>
          <a:r>
            <a:rPr lang="en-CA" sz="2000" dirty="0"/>
            <a:t>Static to Active UI</a:t>
          </a:r>
          <a:endParaRPr lang="en-US" sz="2000" dirty="0"/>
        </a:p>
      </dgm:t>
    </dgm:pt>
    <dgm:pt modelId="{1B3D7F85-52E0-4E9E-996F-C7507BE272F9}" type="parTrans" cxnId="{72B9E72B-BAB4-4534-83A4-2141FC396962}">
      <dgm:prSet/>
      <dgm:spPr/>
      <dgm:t>
        <a:bodyPr/>
        <a:lstStyle/>
        <a:p>
          <a:endParaRPr lang="en-US"/>
        </a:p>
      </dgm:t>
    </dgm:pt>
    <dgm:pt modelId="{1CE017E1-74EC-4341-96E5-1EFE6EEC3321}" type="sibTrans" cxnId="{72B9E72B-BAB4-4534-83A4-2141FC396962}">
      <dgm:prSet/>
      <dgm:spPr/>
      <dgm:t>
        <a:bodyPr/>
        <a:lstStyle/>
        <a:p>
          <a:endParaRPr lang="en-US"/>
        </a:p>
      </dgm:t>
    </dgm:pt>
    <dgm:pt modelId="{DCA1FD91-6428-441F-917D-D63404577953}">
      <dgm:prSet custT="1"/>
      <dgm:spPr/>
      <dgm:t>
        <a:bodyPr/>
        <a:lstStyle/>
        <a:p>
          <a:r>
            <a:rPr lang="en-CA" sz="1600" dirty="0"/>
            <a:t>Relationship of UI and UX</a:t>
          </a:r>
          <a:endParaRPr lang="en-US" sz="1600" dirty="0"/>
        </a:p>
      </dgm:t>
    </dgm:pt>
    <dgm:pt modelId="{29FC8E09-B9EF-4FD5-A7F2-DDDF2210C4B2}" type="parTrans" cxnId="{307F5468-B873-49F4-81F2-2B3767F3A742}">
      <dgm:prSet/>
      <dgm:spPr/>
      <dgm:t>
        <a:bodyPr/>
        <a:lstStyle/>
        <a:p>
          <a:endParaRPr lang="en-US"/>
        </a:p>
      </dgm:t>
    </dgm:pt>
    <dgm:pt modelId="{A06CCE58-37C3-42B6-8FD0-3AED59686D2D}" type="sibTrans" cxnId="{307F5468-B873-49F4-81F2-2B3767F3A742}">
      <dgm:prSet/>
      <dgm:spPr/>
      <dgm:t>
        <a:bodyPr/>
        <a:lstStyle/>
        <a:p>
          <a:endParaRPr lang="en-US"/>
        </a:p>
      </dgm:t>
    </dgm:pt>
    <dgm:pt modelId="{2C42F844-493B-4845-BA56-6AA4F93EC16C}">
      <dgm:prSet/>
      <dgm:spPr/>
      <dgm:t>
        <a:bodyPr/>
        <a:lstStyle/>
        <a:p>
          <a:r>
            <a:rPr lang="en-CA" sz="2000" dirty="0"/>
            <a:t>Composing Interactions</a:t>
          </a:r>
          <a:endParaRPr lang="en-US" sz="2000" dirty="0"/>
        </a:p>
      </dgm:t>
    </dgm:pt>
    <dgm:pt modelId="{10134686-C4D5-4F47-8A04-8C536A6B1E56}" type="parTrans" cxnId="{3D75B0E6-C19D-480D-A5CE-9A253A2C1543}">
      <dgm:prSet/>
      <dgm:spPr/>
      <dgm:t>
        <a:bodyPr/>
        <a:lstStyle/>
        <a:p>
          <a:endParaRPr lang="en-US"/>
        </a:p>
      </dgm:t>
    </dgm:pt>
    <dgm:pt modelId="{1B141EC2-4F59-421B-BCD8-986EAAC3F108}" type="sibTrans" cxnId="{3D75B0E6-C19D-480D-A5CE-9A253A2C1543}">
      <dgm:prSet/>
      <dgm:spPr/>
      <dgm:t>
        <a:bodyPr/>
        <a:lstStyle/>
        <a:p>
          <a:endParaRPr lang="en-US"/>
        </a:p>
      </dgm:t>
    </dgm:pt>
    <dgm:pt modelId="{90999C25-71EC-4E1B-BAEC-2AAA158479BB}">
      <dgm:prSet/>
      <dgm:spPr/>
      <dgm:t>
        <a:bodyPr/>
        <a:lstStyle/>
        <a:p>
          <a:r>
            <a:rPr lang="en-CA" sz="2000" dirty="0"/>
            <a:t>Points of Interactions</a:t>
          </a:r>
          <a:endParaRPr lang="en-US" sz="2000" dirty="0"/>
        </a:p>
      </dgm:t>
    </dgm:pt>
    <dgm:pt modelId="{49F46268-E2DB-4363-9705-E3FCDEBAD618}" type="parTrans" cxnId="{58B1AF59-9036-4B82-8E38-4BDACBE241DA}">
      <dgm:prSet/>
      <dgm:spPr/>
      <dgm:t>
        <a:bodyPr/>
        <a:lstStyle/>
        <a:p>
          <a:endParaRPr lang="en-US"/>
        </a:p>
      </dgm:t>
    </dgm:pt>
    <dgm:pt modelId="{C6CF2056-1F46-4AE4-B445-771AC4285824}" type="sibTrans" cxnId="{58B1AF59-9036-4B82-8E38-4BDACBE241DA}">
      <dgm:prSet/>
      <dgm:spPr/>
      <dgm:t>
        <a:bodyPr/>
        <a:lstStyle/>
        <a:p>
          <a:endParaRPr lang="en-US"/>
        </a:p>
      </dgm:t>
    </dgm:pt>
    <dgm:pt modelId="{27DAFCB6-9763-4043-9DDB-63A6440180C8}">
      <dgm:prSet custT="1"/>
      <dgm:spPr/>
      <dgm:t>
        <a:bodyPr/>
        <a:lstStyle/>
        <a:p>
          <a:r>
            <a:rPr lang="en-US" sz="1600" dirty="0"/>
            <a:t>Button and Non-button elements</a:t>
          </a:r>
        </a:p>
      </dgm:t>
    </dgm:pt>
    <dgm:pt modelId="{395CEB3B-7C05-034A-9AF3-92F2C18744C2}" type="parTrans" cxnId="{F1B25114-FBC2-F74D-A668-DC7D2FCBD75A}">
      <dgm:prSet/>
      <dgm:spPr/>
      <dgm:t>
        <a:bodyPr/>
        <a:lstStyle/>
        <a:p>
          <a:endParaRPr lang="en-US"/>
        </a:p>
      </dgm:t>
    </dgm:pt>
    <dgm:pt modelId="{75A75569-F9CD-D241-B5E1-56A965C44AAC}" type="sibTrans" cxnId="{F1B25114-FBC2-F74D-A668-DC7D2FCBD75A}">
      <dgm:prSet/>
      <dgm:spPr/>
      <dgm:t>
        <a:bodyPr/>
        <a:lstStyle/>
        <a:p>
          <a:endParaRPr lang="en-US"/>
        </a:p>
      </dgm:t>
    </dgm:pt>
    <dgm:pt modelId="{69900266-2BF6-594C-94BB-569FBE91C5A9}">
      <dgm:prSet custT="1"/>
      <dgm:spPr/>
      <dgm:t>
        <a:bodyPr/>
        <a:lstStyle/>
        <a:p>
          <a:r>
            <a:rPr lang="en-US" sz="1600" dirty="0"/>
            <a:t>Speed and Style</a:t>
          </a:r>
        </a:p>
      </dgm:t>
    </dgm:pt>
    <dgm:pt modelId="{25C934C2-53C7-3B4D-935A-268B98E264EE}" type="parTrans" cxnId="{43AF49D2-E51E-B44A-9EAD-4B37FD204D3E}">
      <dgm:prSet/>
      <dgm:spPr/>
      <dgm:t>
        <a:bodyPr/>
        <a:lstStyle/>
        <a:p>
          <a:endParaRPr lang="en-US"/>
        </a:p>
      </dgm:t>
    </dgm:pt>
    <dgm:pt modelId="{55FF6547-A55A-1D44-AABB-09582047CA71}" type="sibTrans" cxnId="{43AF49D2-E51E-B44A-9EAD-4B37FD204D3E}">
      <dgm:prSet/>
      <dgm:spPr/>
      <dgm:t>
        <a:bodyPr/>
        <a:lstStyle/>
        <a:p>
          <a:endParaRPr lang="en-US"/>
        </a:p>
      </dgm:t>
    </dgm:pt>
    <dgm:pt modelId="{270FD03E-A245-0F46-86A4-7FBD301A29B2}">
      <dgm:prSet custT="1"/>
      <dgm:spPr/>
      <dgm:t>
        <a:bodyPr/>
        <a:lstStyle/>
        <a:p>
          <a:r>
            <a:rPr lang="en-US" sz="1600" dirty="0"/>
            <a:t>Composition and Structure</a:t>
          </a:r>
        </a:p>
      </dgm:t>
    </dgm:pt>
    <dgm:pt modelId="{F446ECF8-150D-8943-BABA-F88693B2DD98}" type="parTrans" cxnId="{8D7EA5FB-2489-0A4D-B1E1-958EA9D4C357}">
      <dgm:prSet/>
      <dgm:spPr/>
      <dgm:t>
        <a:bodyPr/>
        <a:lstStyle/>
        <a:p>
          <a:endParaRPr lang="en-US"/>
        </a:p>
      </dgm:t>
    </dgm:pt>
    <dgm:pt modelId="{C4DA1984-D5F2-924B-AB93-4F96822EED88}" type="sibTrans" cxnId="{8D7EA5FB-2489-0A4D-B1E1-958EA9D4C357}">
      <dgm:prSet/>
      <dgm:spPr/>
      <dgm:t>
        <a:bodyPr/>
        <a:lstStyle/>
        <a:p>
          <a:endParaRPr lang="en-US"/>
        </a:p>
      </dgm:t>
    </dgm:pt>
    <dgm:pt modelId="{B8603373-B710-394B-942A-3B1F935D0188}" type="pres">
      <dgm:prSet presAssocID="{6528D76D-CB6E-4377-A289-CBCE87311632}" presName="linear" presStyleCnt="0">
        <dgm:presLayoutVars>
          <dgm:dir/>
          <dgm:animLvl val="lvl"/>
          <dgm:resizeHandles val="exact"/>
        </dgm:presLayoutVars>
      </dgm:prSet>
      <dgm:spPr/>
    </dgm:pt>
    <dgm:pt modelId="{D80763C2-6907-4F41-BB32-CF670FF77F90}" type="pres">
      <dgm:prSet presAssocID="{17C2BB95-C9B5-454E-8939-84A58DE7FBB9}" presName="parentLin" presStyleCnt="0"/>
      <dgm:spPr/>
    </dgm:pt>
    <dgm:pt modelId="{6437F1BC-CB07-FD44-88F4-8794C2C8F4DF}" type="pres">
      <dgm:prSet presAssocID="{17C2BB95-C9B5-454E-8939-84A58DE7FBB9}" presName="parentLeftMargin" presStyleLbl="node1" presStyleIdx="0" presStyleCnt="1"/>
      <dgm:spPr/>
    </dgm:pt>
    <dgm:pt modelId="{FB9AD464-C4BE-C643-955C-924ED99A0217}" type="pres">
      <dgm:prSet presAssocID="{17C2BB95-C9B5-454E-8939-84A58DE7FBB9}" presName="parentText" presStyleLbl="node1" presStyleIdx="0" presStyleCnt="1">
        <dgm:presLayoutVars>
          <dgm:chMax val="0"/>
          <dgm:bulletEnabled val="1"/>
        </dgm:presLayoutVars>
      </dgm:prSet>
      <dgm:spPr/>
    </dgm:pt>
    <dgm:pt modelId="{10EEF0BD-5159-B243-B59E-9700A927CF72}" type="pres">
      <dgm:prSet presAssocID="{17C2BB95-C9B5-454E-8939-84A58DE7FBB9}" presName="negativeSpace" presStyleCnt="0"/>
      <dgm:spPr/>
    </dgm:pt>
    <dgm:pt modelId="{69040AE3-BE01-624E-9D9D-D78CE8A83181}" type="pres">
      <dgm:prSet presAssocID="{17C2BB95-C9B5-454E-8939-84A58DE7FBB9}" presName="childText" presStyleLbl="conFgAcc1" presStyleIdx="0" presStyleCnt="1">
        <dgm:presLayoutVars>
          <dgm:bulletEnabled val="1"/>
        </dgm:presLayoutVars>
      </dgm:prSet>
      <dgm:spPr/>
    </dgm:pt>
  </dgm:ptLst>
  <dgm:cxnLst>
    <dgm:cxn modelId="{B1482C01-AEDC-2346-90C8-B560DEC2FEEE}" type="presOf" srcId="{DCA1FD91-6428-441F-917D-D63404577953}" destId="{69040AE3-BE01-624E-9D9D-D78CE8A83181}" srcOrd="0" destOrd="1" presId="urn:microsoft.com/office/officeart/2005/8/layout/list1"/>
    <dgm:cxn modelId="{F1B25114-FBC2-F74D-A668-DC7D2FCBD75A}" srcId="{90999C25-71EC-4E1B-BAEC-2AAA158479BB}" destId="{27DAFCB6-9763-4043-9DDB-63A6440180C8}" srcOrd="0" destOrd="0" parTransId="{395CEB3B-7C05-034A-9AF3-92F2C18744C2}" sibTransId="{75A75569-F9CD-D241-B5E1-56A965C44AAC}"/>
    <dgm:cxn modelId="{9584A22A-E6D7-DA43-A31B-313CD5572285}" type="presOf" srcId="{6528D76D-CB6E-4377-A289-CBCE87311632}" destId="{B8603373-B710-394B-942A-3B1F935D0188}" srcOrd="0" destOrd="0" presId="urn:microsoft.com/office/officeart/2005/8/layout/list1"/>
    <dgm:cxn modelId="{72B9E72B-BAB4-4534-83A4-2141FC396962}" srcId="{17C2BB95-C9B5-454E-8939-84A58DE7FBB9}" destId="{3350B433-9E25-40D1-96E7-3B70FB6F9F80}" srcOrd="0" destOrd="0" parTransId="{1B3D7F85-52E0-4E9E-996F-C7507BE272F9}" sibTransId="{1CE017E1-74EC-4341-96E5-1EFE6EEC3321}"/>
    <dgm:cxn modelId="{295E6039-D116-5D4F-B7DA-D1A5082CA172}" type="presOf" srcId="{17C2BB95-C9B5-454E-8939-84A58DE7FBB9}" destId="{FB9AD464-C4BE-C643-955C-924ED99A0217}" srcOrd="1" destOrd="0" presId="urn:microsoft.com/office/officeart/2005/8/layout/list1"/>
    <dgm:cxn modelId="{1E9FFF4E-7BB8-7148-9B0A-D0AB5C797B0B}" type="presOf" srcId="{2C42F844-493B-4845-BA56-6AA4F93EC16C}" destId="{69040AE3-BE01-624E-9D9D-D78CE8A83181}" srcOrd="0" destOrd="2" presId="urn:microsoft.com/office/officeart/2005/8/layout/list1"/>
    <dgm:cxn modelId="{FA4C7455-F6CF-CF40-8B2C-C569CC6FFD23}" type="presOf" srcId="{27DAFCB6-9763-4043-9DDB-63A6440180C8}" destId="{69040AE3-BE01-624E-9D9D-D78CE8A83181}" srcOrd="0" destOrd="6" presId="urn:microsoft.com/office/officeart/2005/8/layout/list1"/>
    <dgm:cxn modelId="{58B1AF59-9036-4B82-8E38-4BDACBE241DA}" srcId="{17C2BB95-C9B5-454E-8939-84A58DE7FBB9}" destId="{90999C25-71EC-4E1B-BAEC-2AAA158479BB}" srcOrd="2" destOrd="0" parTransId="{49F46268-E2DB-4363-9705-E3FCDEBAD618}" sibTransId="{C6CF2056-1F46-4AE4-B445-771AC4285824}"/>
    <dgm:cxn modelId="{307F5468-B873-49F4-81F2-2B3767F3A742}" srcId="{3350B433-9E25-40D1-96E7-3B70FB6F9F80}" destId="{DCA1FD91-6428-441F-917D-D63404577953}" srcOrd="0" destOrd="0" parTransId="{29FC8E09-B9EF-4FD5-A7F2-DDDF2210C4B2}" sibTransId="{A06CCE58-37C3-42B6-8FD0-3AED59686D2D}"/>
    <dgm:cxn modelId="{C4197C6F-A5F4-AA43-B00A-2640D22FE3B7}" type="presOf" srcId="{270FD03E-A245-0F46-86A4-7FBD301A29B2}" destId="{69040AE3-BE01-624E-9D9D-D78CE8A83181}" srcOrd="0" destOrd="4" presId="urn:microsoft.com/office/officeart/2005/8/layout/list1"/>
    <dgm:cxn modelId="{ACE4A987-A983-4632-A9C7-AAD47E563435}" srcId="{6528D76D-CB6E-4377-A289-CBCE87311632}" destId="{17C2BB95-C9B5-454E-8939-84A58DE7FBB9}" srcOrd="0" destOrd="0" parTransId="{26FC326E-F962-4A40-9AD7-6A07612BA8AC}" sibTransId="{A0878A5A-647C-4771-95FA-CCDB96270DC1}"/>
    <dgm:cxn modelId="{34823B9C-9EA7-664E-A53B-53B891D62E95}" type="presOf" srcId="{90999C25-71EC-4E1B-BAEC-2AAA158479BB}" destId="{69040AE3-BE01-624E-9D9D-D78CE8A83181}" srcOrd="0" destOrd="5" presId="urn:microsoft.com/office/officeart/2005/8/layout/list1"/>
    <dgm:cxn modelId="{CCD03AAF-0626-BB4A-8172-0E00B869C35F}" type="presOf" srcId="{3350B433-9E25-40D1-96E7-3B70FB6F9F80}" destId="{69040AE3-BE01-624E-9D9D-D78CE8A83181}" srcOrd="0" destOrd="0" presId="urn:microsoft.com/office/officeart/2005/8/layout/list1"/>
    <dgm:cxn modelId="{77B688C7-36ED-C149-9C3E-4AD189BD263B}" type="presOf" srcId="{69900266-2BF6-594C-94BB-569FBE91C5A9}" destId="{69040AE3-BE01-624E-9D9D-D78CE8A83181}" srcOrd="0" destOrd="3" presId="urn:microsoft.com/office/officeart/2005/8/layout/list1"/>
    <dgm:cxn modelId="{43AF49D2-E51E-B44A-9EAD-4B37FD204D3E}" srcId="{2C42F844-493B-4845-BA56-6AA4F93EC16C}" destId="{69900266-2BF6-594C-94BB-569FBE91C5A9}" srcOrd="0" destOrd="0" parTransId="{25C934C2-53C7-3B4D-935A-268B98E264EE}" sibTransId="{55FF6547-A55A-1D44-AABB-09582047CA71}"/>
    <dgm:cxn modelId="{3D75B0E6-C19D-480D-A5CE-9A253A2C1543}" srcId="{17C2BB95-C9B5-454E-8939-84A58DE7FBB9}" destId="{2C42F844-493B-4845-BA56-6AA4F93EC16C}" srcOrd="1" destOrd="0" parTransId="{10134686-C4D5-4F47-8A04-8C536A6B1E56}" sibTransId="{1B141EC2-4F59-421B-BCD8-986EAAC3F108}"/>
    <dgm:cxn modelId="{BBE5C5F0-0E1D-9545-8201-BBF450A023BF}" type="presOf" srcId="{17C2BB95-C9B5-454E-8939-84A58DE7FBB9}" destId="{6437F1BC-CB07-FD44-88F4-8794C2C8F4DF}" srcOrd="0" destOrd="0" presId="urn:microsoft.com/office/officeart/2005/8/layout/list1"/>
    <dgm:cxn modelId="{8D7EA5FB-2489-0A4D-B1E1-958EA9D4C357}" srcId="{2C42F844-493B-4845-BA56-6AA4F93EC16C}" destId="{270FD03E-A245-0F46-86A4-7FBD301A29B2}" srcOrd="1" destOrd="0" parTransId="{F446ECF8-150D-8943-BABA-F88693B2DD98}" sibTransId="{C4DA1984-D5F2-924B-AB93-4F96822EED88}"/>
    <dgm:cxn modelId="{7F317B05-2D66-A84F-8B7A-407E1D0B3054}" type="presParOf" srcId="{B8603373-B710-394B-942A-3B1F935D0188}" destId="{D80763C2-6907-4F41-BB32-CF670FF77F90}" srcOrd="0" destOrd="0" presId="urn:microsoft.com/office/officeart/2005/8/layout/list1"/>
    <dgm:cxn modelId="{40B1E0E0-22DB-8B46-9008-48E281157412}" type="presParOf" srcId="{D80763C2-6907-4F41-BB32-CF670FF77F90}" destId="{6437F1BC-CB07-FD44-88F4-8794C2C8F4DF}" srcOrd="0" destOrd="0" presId="urn:microsoft.com/office/officeart/2005/8/layout/list1"/>
    <dgm:cxn modelId="{797AC502-5D0B-AE4C-A20D-583DC64089E2}" type="presParOf" srcId="{D80763C2-6907-4F41-BB32-CF670FF77F90}" destId="{FB9AD464-C4BE-C643-955C-924ED99A0217}" srcOrd="1" destOrd="0" presId="urn:microsoft.com/office/officeart/2005/8/layout/list1"/>
    <dgm:cxn modelId="{02F1CA4B-4C09-D64F-BC52-208870746B54}" type="presParOf" srcId="{B8603373-B710-394B-942A-3B1F935D0188}" destId="{10EEF0BD-5159-B243-B59E-9700A927CF72}" srcOrd="1" destOrd="0" presId="urn:microsoft.com/office/officeart/2005/8/layout/list1"/>
    <dgm:cxn modelId="{590FE18F-B10C-6040-BB11-0E290A6AED61}" type="presParOf" srcId="{B8603373-B710-394B-942A-3B1F935D0188}" destId="{69040AE3-BE01-624E-9D9D-D78CE8A83181}"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2E8BED9-8E18-45C9-98F5-3CE10D179277}"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393F17FC-3540-43C4-B0AF-4B9312316722}">
      <dgm:prSet custT="1"/>
      <dgm:spPr/>
      <dgm:t>
        <a:bodyPr/>
        <a:lstStyle/>
        <a:p>
          <a:pPr>
            <a:lnSpc>
              <a:spcPct val="100000"/>
            </a:lnSpc>
          </a:pPr>
          <a:r>
            <a:rPr lang="en-CA" sz="1600" i="1" dirty="0"/>
            <a:t>A student would open the webapp, type in their session code and hit the “Join” button. The app would return the standard UI of 3 buttons with emotions on them along with a message field to pose a question to the lecturer.</a:t>
          </a:r>
          <a:endParaRPr lang="en-US" sz="1600" dirty="0"/>
        </a:p>
      </dgm:t>
    </dgm:pt>
    <dgm:pt modelId="{95E38F1E-5AA5-4CC0-B728-550A824FC796}" type="parTrans" cxnId="{9D1F7796-032C-4C36-BF2B-73698FB2E573}">
      <dgm:prSet/>
      <dgm:spPr/>
      <dgm:t>
        <a:bodyPr/>
        <a:lstStyle/>
        <a:p>
          <a:endParaRPr lang="en-US"/>
        </a:p>
      </dgm:t>
    </dgm:pt>
    <dgm:pt modelId="{2312551A-AC3F-455C-9497-2E8866219486}" type="sibTrans" cxnId="{9D1F7796-032C-4C36-BF2B-73698FB2E573}">
      <dgm:prSet/>
      <dgm:spPr/>
      <dgm:t>
        <a:bodyPr/>
        <a:lstStyle/>
        <a:p>
          <a:endParaRPr lang="en-US"/>
        </a:p>
      </dgm:t>
    </dgm:pt>
    <dgm:pt modelId="{6881977E-AFE7-4EE2-B9A4-CD8B8E6414AD}">
      <dgm:prSet custT="1"/>
      <dgm:spPr/>
      <dgm:t>
        <a:bodyPr/>
        <a:lstStyle/>
        <a:p>
          <a:pPr>
            <a:lnSpc>
              <a:spcPct val="100000"/>
            </a:lnSpc>
          </a:pPr>
          <a:r>
            <a:rPr lang="en-CA" sz="1600" i="1" dirty="0"/>
            <a:t>A lecturer would open the webapp, create a session for their course and hit the “Create” button. The webapp would return a dashboard showing the number of students in the room, the session code, a rolling chat feed, and a graph depicting a live view of student’s comfort level with the material being presented.</a:t>
          </a:r>
          <a:endParaRPr lang="en-US" sz="1600" dirty="0"/>
        </a:p>
      </dgm:t>
    </dgm:pt>
    <dgm:pt modelId="{C5A6E7DA-1DDC-459E-AB28-066DE39A03DA}" type="parTrans" cxnId="{ECC71CE6-D69F-43FD-BFA3-EE05C9011E28}">
      <dgm:prSet/>
      <dgm:spPr/>
      <dgm:t>
        <a:bodyPr/>
        <a:lstStyle/>
        <a:p>
          <a:endParaRPr lang="en-US"/>
        </a:p>
      </dgm:t>
    </dgm:pt>
    <dgm:pt modelId="{FB0B0A40-6E18-4C44-9B44-F3C2C5B14D87}" type="sibTrans" cxnId="{ECC71CE6-D69F-43FD-BFA3-EE05C9011E28}">
      <dgm:prSet/>
      <dgm:spPr/>
      <dgm:t>
        <a:bodyPr/>
        <a:lstStyle/>
        <a:p>
          <a:pPr>
            <a:lnSpc>
              <a:spcPct val="100000"/>
            </a:lnSpc>
          </a:pPr>
          <a:endParaRPr lang="en-US"/>
        </a:p>
      </dgm:t>
    </dgm:pt>
    <dgm:pt modelId="{214989EA-2F51-46F0-A410-26DB1D9C1BB5}" type="pres">
      <dgm:prSet presAssocID="{92E8BED9-8E18-45C9-98F5-3CE10D179277}" presName="root" presStyleCnt="0">
        <dgm:presLayoutVars>
          <dgm:dir/>
          <dgm:resizeHandles val="exact"/>
        </dgm:presLayoutVars>
      </dgm:prSet>
      <dgm:spPr/>
    </dgm:pt>
    <dgm:pt modelId="{73127569-2A8E-4582-9B7B-A0ED6B744133}" type="pres">
      <dgm:prSet presAssocID="{92E8BED9-8E18-45C9-98F5-3CE10D179277}" presName="container" presStyleCnt="0">
        <dgm:presLayoutVars>
          <dgm:dir/>
          <dgm:resizeHandles val="exact"/>
        </dgm:presLayoutVars>
      </dgm:prSet>
      <dgm:spPr/>
    </dgm:pt>
    <dgm:pt modelId="{2D084C86-8F4A-448E-BCD1-B996AD317F7A}" type="pres">
      <dgm:prSet presAssocID="{6881977E-AFE7-4EE2-B9A4-CD8B8E6414AD}" presName="compNode" presStyleCnt="0"/>
      <dgm:spPr/>
    </dgm:pt>
    <dgm:pt modelId="{23992871-8213-4773-8CD0-7F0D28280F87}" type="pres">
      <dgm:prSet presAssocID="{6881977E-AFE7-4EE2-B9A4-CD8B8E6414AD}" presName="iconBgRect" presStyleLbl="bgShp" presStyleIdx="0" presStyleCnt="2"/>
      <dgm:spPr/>
    </dgm:pt>
    <dgm:pt modelId="{AD9CEFAE-2190-477C-8137-113674D50999}" type="pres">
      <dgm:prSet presAssocID="{6881977E-AFE7-4EE2-B9A4-CD8B8E6414A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assroom"/>
        </a:ext>
      </dgm:extLst>
    </dgm:pt>
    <dgm:pt modelId="{FA667526-082F-4192-A51C-74F8E8E745CA}" type="pres">
      <dgm:prSet presAssocID="{6881977E-AFE7-4EE2-B9A4-CD8B8E6414AD}" presName="spaceRect" presStyleCnt="0"/>
      <dgm:spPr/>
    </dgm:pt>
    <dgm:pt modelId="{F6EDF164-4D15-4615-969A-57C3DC99E02C}" type="pres">
      <dgm:prSet presAssocID="{6881977E-AFE7-4EE2-B9A4-CD8B8E6414AD}" presName="textRect" presStyleLbl="revTx" presStyleIdx="0" presStyleCnt="2">
        <dgm:presLayoutVars>
          <dgm:chMax val="1"/>
          <dgm:chPref val="1"/>
        </dgm:presLayoutVars>
      </dgm:prSet>
      <dgm:spPr/>
    </dgm:pt>
    <dgm:pt modelId="{4C3FBBA8-F76A-7649-BC9B-21B290B971B0}" type="pres">
      <dgm:prSet presAssocID="{FB0B0A40-6E18-4C44-9B44-F3C2C5B14D87}" presName="sibTrans" presStyleLbl="sibTrans2D1" presStyleIdx="0" presStyleCnt="0"/>
      <dgm:spPr/>
    </dgm:pt>
    <dgm:pt modelId="{BB030C38-E866-4735-998C-40AD1EAD79E1}" type="pres">
      <dgm:prSet presAssocID="{393F17FC-3540-43C4-B0AF-4B9312316722}" presName="compNode" presStyleCnt="0"/>
      <dgm:spPr/>
    </dgm:pt>
    <dgm:pt modelId="{D3509F45-F7B9-4C7C-AAFD-66697117405A}" type="pres">
      <dgm:prSet presAssocID="{393F17FC-3540-43C4-B0AF-4B9312316722}" presName="iconBgRect" presStyleLbl="bgShp" presStyleIdx="1" presStyleCnt="2"/>
      <dgm:spPr/>
    </dgm:pt>
    <dgm:pt modelId="{6407DCC8-EAD6-4038-B2BB-6BCBDA3ED0AE}" type="pres">
      <dgm:prSet presAssocID="{393F17FC-3540-43C4-B0AF-4B9312316722}"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eb Design"/>
        </a:ext>
      </dgm:extLst>
    </dgm:pt>
    <dgm:pt modelId="{65ABD451-FBCC-479B-B368-89C8575B8B25}" type="pres">
      <dgm:prSet presAssocID="{393F17FC-3540-43C4-B0AF-4B9312316722}" presName="spaceRect" presStyleCnt="0"/>
      <dgm:spPr/>
    </dgm:pt>
    <dgm:pt modelId="{4BA198BC-D15D-4970-A4A9-D76F9097356F}" type="pres">
      <dgm:prSet presAssocID="{393F17FC-3540-43C4-B0AF-4B9312316722}" presName="textRect" presStyleLbl="revTx" presStyleIdx="1" presStyleCnt="2">
        <dgm:presLayoutVars>
          <dgm:chMax val="1"/>
          <dgm:chPref val="1"/>
        </dgm:presLayoutVars>
      </dgm:prSet>
      <dgm:spPr/>
    </dgm:pt>
  </dgm:ptLst>
  <dgm:cxnLst>
    <dgm:cxn modelId="{19D80346-30FF-4118-B62B-2BDD540AECFB}" type="presOf" srcId="{92E8BED9-8E18-45C9-98F5-3CE10D179277}" destId="{214989EA-2F51-46F0-A410-26DB1D9C1BB5}" srcOrd="0" destOrd="0" presId="urn:microsoft.com/office/officeart/2018/2/layout/IconCircleList"/>
    <dgm:cxn modelId="{9D1F7796-032C-4C36-BF2B-73698FB2E573}" srcId="{92E8BED9-8E18-45C9-98F5-3CE10D179277}" destId="{393F17FC-3540-43C4-B0AF-4B9312316722}" srcOrd="1" destOrd="0" parTransId="{95E38F1E-5AA5-4CC0-B728-550A824FC796}" sibTransId="{2312551A-AC3F-455C-9497-2E8866219486}"/>
    <dgm:cxn modelId="{04486FC3-D367-584C-A5CD-4DC80110E875}" type="presOf" srcId="{FB0B0A40-6E18-4C44-9B44-F3C2C5B14D87}" destId="{4C3FBBA8-F76A-7649-BC9B-21B290B971B0}" srcOrd="0" destOrd="0" presId="urn:microsoft.com/office/officeart/2018/2/layout/IconCircleList"/>
    <dgm:cxn modelId="{CA2BC6E0-3901-6440-B76F-6AB5D56B47EC}" type="presOf" srcId="{6881977E-AFE7-4EE2-B9A4-CD8B8E6414AD}" destId="{F6EDF164-4D15-4615-969A-57C3DC99E02C}" srcOrd="0" destOrd="0" presId="urn:microsoft.com/office/officeart/2018/2/layout/IconCircleList"/>
    <dgm:cxn modelId="{ECC71CE6-D69F-43FD-BFA3-EE05C9011E28}" srcId="{92E8BED9-8E18-45C9-98F5-3CE10D179277}" destId="{6881977E-AFE7-4EE2-B9A4-CD8B8E6414AD}" srcOrd="0" destOrd="0" parTransId="{C5A6E7DA-1DDC-459E-AB28-066DE39A03DA}" sibTransId="{FB0B0A40-6E18-4C44-9B44-F3C2C5B14D87}"/>
    <dgm:cxn modelId="{B55F82F8-8C3A-294D-AC1F-ABFC79F8642C}" type="presOf" srcId="{393F17FC-3540-43C4-B0AF-4B9312316722}" destId="{4BA198BC-D15D-4970-A4A9-D76F9097356F}" srcOrd="0" destOrd="0" presId="urn:microsoft.com/office/officeart/2018/2/layout/IconCircleList"/>
    <dgm:cxn modelId="{51560EE3-E430-B24E-9559-F633B502EEB2}" type="presParOf" srcId="{214989EA-2F51-46F0-A410-26DB1D9C1BB5}" destId="{73127569-2A8E-4582-9B7B-A0ED6B744133}" srcOrd="0" destOrd="0" presId="urn:microsoft.com/office/officeart/2018/2/layout/IconCircleList"/>
    <dgm:cxn modelId="{0ADD5209-A53C-424B-A60C-A33A95BE7EF9}" type="presParOf" srcId="{73127569-2A8E-4582-9B7B-A0ED6B744133}" destId="{2D084C86-8F4A-448E-BCD1-B996AD317F7A}" srcOrd="0" destOrd="0" presId="urn:microsoft.com/office/officeart/2018/2/layout/IconCircleList"/>
    <dgm:cxn modelId="{F0D1FF25-2F36-B34D-B8DF-88A19A4842AA}" type="presParOf" srcId="{2D084C86-8F4A-448E-BCD1-B996AD317F7A}" destId="{23992871-8213-4773-8CD0-7F0D28280F87}" srcOrd="0" destOrd="0" presId="urn:microsoft.com/office/officeart/2018/2/layout/IconCircleList"/>
    <dgm:cxn modelId="{A03903A4-A806-B345-872F-1E83A8C0ECD6}" type="presParOf" srcId="{2D084C86-8F4A-448E-BCD1-B996AD317F7A}" destId="{AD9CEFAE-2190-477C-8137-113674D50999}" srcOrd="1" destOrd="0" presId="urn:microsoft.com/office/officeart/2018/2/layout/IconCircleList"/>
    <dgm:cxn modelId="{1CA5EF14-B2DE-564C-A0BF-7E75B2A5870F}" type="presParOf" srcId="{2D084C86-8F4A-448E-BCD1-B996AD317F7A}" destId="{FA667526-082F-4192-A51C-74F8E8E745CA}" srcOrd="2" destOrd="0" presId="urn:microsoft.com/office/officeart/2018/2/layout/IconCircleList"/>
    <dgm:cxn modelId="{824F5A1A-501A-8C4B-84B1-BD196BC45975}" type="presParOf" srcId="{2D084C86-8F4A-448E-BCD1-B996AD317F7A}" destId="{F6EDF164-4D15-4615-969A-57C3DC99E02C}" srcOrd="3" destOrd="0" presId="urn:microsoft.com/office/officeart/2018/2/layout/IconCircleList"/>
    <dgm:cxn modelId="{09CA6505-22D4-D14A-9991-F84C4E08FB0D}" type="presParOf" srcId="{73127569-2A8E-4582-9B7B-A0ED6B744133}" destId="{4C3FBBA8-F76A-7649-BC9B-21B290B971B0}" srcOrd="1" destOrd="0" presId="urn:microsoft.com/office/officeart/2018/2/layout/IconCircleList"/>
    <dgm:cxn modelId="{E7146CC7-F71C-E844-B828-A3AA3E8CF5CA}" type="presParOf" srcId="{73127569-2A8E-4582-9B7B-A0ED6B744133}" destId="{BB030C38-E866-4735-998C-40AD1EAD79E1}" srcOrd="2" destOrd="0" presId="urn:microsoft.com/office/officeart/2018/2/layout/IconCircleList"/>
    <dgm:cxn modelId="{9D3D2A99-1E8C-734D-8EBD-47957FECF3A3}" type="presParOf" srcId="{BB030C38-E866-4735-998C-40AD1EAD79E1}" destId="{D3509F45-F7B9-4C7C-AAFD-66697117405A}" srcOrd="0" destOrd="0" presId="urn:microsoft.com/office/officeart/2018/2/layout/IconCircleList"/>
    <dgm:cxn modelId="{BA3284D0-1AE3-1C45-99F5-FE78ECDF2D57}" type="presParOf" srcId="{BB030C38-E866-4735-998C-40AD1EAD79E1}" destId="{6407DCC8-EAD6-4038-B2BB-6BCBDA3ED0AE}" srcOrd="1" destOrd="0" presId="urn:microsoft.com/office/officeart/2018/2/layout/IconCircleList"/>
    <dgm:cxn modelId="{E189B59E-4748-2941-BED9-4AA601A753AA}" type="presParOf" srcId="{BB030C38-E866-4735-998C-40AD1EAD79E1}" destId="{65ABD451-FBCC-479B-B368-89C8575B8B25}" srcOrd="2" destOrd="0" presId="urn:microsoft.com/office/officeart/2018/2/layout/IconCircleList"/>
    <dgm:cxn modelId="{FF50E871-B7BD-654C-97BA-034FA74B4519}" type="presParOf" srcId="{BB030C38-E866-4735-998C-40AD1EAD79E1}" destId="{4BA198BC-D15D-4970-A4A9-D76F9097356F}"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528D76D-CB6E-4377-A289-CBCE87311632}" type="doc">
      <dgm:prSet loTypeId="urn:microsoft.com/office/officeart/2005/8/layout/list1" loCatId="list" qsTypeId="urn:microsoft.com/office/officeart/2005/8/quickstyle/simple1" qsCatId="simple" csTypeId="urn:microsoft.com/office/officeart/2005/8/colors/accent0_3" csCatId="mainScheme" phldr="1"/>
      <dgm:spPr/>
      <dgm:t>
        <a:bodyPr/>
        <a:lstStyle/>
        <a:p>
          <a:endParaRPr lang="en-US"/>
        </a:p>
      </dgm:t>
    </dgm:pt>
    <dgm:pt modelId="{17C2BB95-C9B5-454E-8939-84A58DE7FBB9}">
      <dgm:prSet/>
      <dgm:spPr/>
      <dgm:t>
        <a:bodyPr/>
        <a:lstStyle/>
        <a:p>
          <a:r>
            <a:rPr lang="en-CA"/>
            <a:t>Topics covered: </a:t>
          </a:r>
          <a:endParaRPr lang="en-US"/>
        </a:p>
      </dgm:t>
    </dgm:pt>
    <dgm:pt modelId="{26FC326E-F962-4A40-9AD7-6A07612BA8AC}" type="parTrans" cxnId="{ACE4A987-A983-4632-A9C7-AAD47E563435}">
      <dgm:prSet/>
      <dgm:spPr/>
      <dgm:t>
        <a:bodyPr/>
        <a:lstStyle/>
        <a:p>
          <a:endParaRPr lang="en-US"/>
        </a:p>
      </dgm:t>
    </dgm:pt>
    <dgm:pt modelId="{A0878A5A-647C-4771-95FA-CCDB96270DC1}" type="sibTrans" cxnId="{ACE4A987-A983-4632-A9C7-AAD47E563435}">
      <dgm:prSet/>
      <dgm:spPr/>
      <dgm:t>
        <a:bodyPr/>
        <a:lstStyle/>
        <a:p>
          <a:endParaRPr lang="en-US"/>
        </a:p>
      </dgm:t>
    </dgm:pt>
    <dgm:pt modelId="{3350B433-9E25-40D1-96E7-3B70FB6F9F80}">
      <dgm:prSet/>
      <dgm:spPr/>
      <dgm:t>
        <a:bodyPr/>
        <a:lstStyle/>
        <a:p>
          <a:r>
            <a:rPr lang="en-CA" sz="2000" dirty="0"/>
            <a:t>Hierarchy and Composition:</a:t>
          </a:r>
          <a:endParaRPr lang="en-US" sz="2000" dirty="0"/>
        </a:p>
      </dgm:t>
    </dgm:pt>
    <dgm:pt modelId="{1B3D7F85-52E0-4E9E-996F-C7507BE272F9}" type="parTrans" cxnId="{72B9E72B-BAB4-4534-83A4-2141FC396962}">
      <dgm:prSet/>
      <dgm:spPr/>
      <dgm:t>
        <a:bodyPr/>
        <a:lstStyle/>
        <a:p>
          <a:endParaRPr lang="en-US"/>
        </a:p>
      </dgm:t>
    </dgm:pt>
    <dgm:pt modelId="{1CE017E1-74EC-4341-96E5-1EFE6EEC3321}" type="sibTrans" cxnId="{72B9E72B-BAB4-4534-83A4-2141FC396962}">
      <dgm:prSet/>
      <dgm:spPr/>
      <dgm:t>
        <a:bodyPr/>
        <a:lstStyle/>
        <a:p>
          <a:endParaRPr lang="en-US"/>
        </a:p>
      </dgm:t>
    </dgm:pt>
    <dgm:pt modelId="{DCA1FD91-6428-441F-917D-D63404577953}">
      <dgm:prSet custT="1"/>
      <dgm:spPr/>
      <dgm:t>
        <a:bodyPr/>
        <a:lstStyle/>
        <a:p>
          <a:r>
            <a:rPr lang="en-CA" sz="1600" dirty="0"/>
            <a:t>What goes where? Why?</a:t>
          </a:r>
          <a:endParaRPr lang="en-US" sz="1600" dirty="0"/>
        </a:p>
      </dgm:t>
    </dgm:pt>
    <dgm:pt modelId="{29FC8E09-B9EF-4FD5-A7F2-DDDF2210C4B2}" type="parTrans" cxnId="{307F5468-B873-49F4-81F2-2B3767F3A742}">
      <dgm:prSet/>
      <dgm:spPr/>
      <dgm:t>
        <a:bodyPr/>
        <a:lstStyle/>
        <a:p>
          <a:endParaRPr lang="en-US"/>
        </a:p>
      </dgm:t>
    </dgm:pt>
    <dgm:pt modelId="{A06CCE58-37C3-42B6-8FD0-3AED59686D2D}" type="sibTrans" cxnId="{307F5468-B873-49F4-81F2-2B3767F3A742}">
      <dgm:prSet/>
      <dgm:spPr/>
      <dgm:t>
        <a:bodyPr/>
        <a:lstStyle/>
        <a:p>
          <a:endParaRPr lang="en-US"/>
        </a:p>
      </dgm:t>
    </dgm:pt>
    <dgm:pt modelId="{2C42F844-493B-4845-BA56-6AA4F93EC16C}">
      <dgm:prSet/>
      <dgm:spPr/>
      <dgm:t>
        <a:bodyPr/>
        <a:lstStyle/>
        <a:p>
          <a:r>
            <a:rPr lang="en-CA" sz="2000" dirty="0"/>
            <a:t>Structure and Grids</a:t>
          </a:r>
          <a:endParaRPr lang="en-US" sz="2000" dirty="0"/>
        </a:p>
      </dgm:t>
    </dgm:pt>
    <dgm:pt modelId="{10134686-C4D5-4F47-8A04-8C536A6B1E56}" type="parTrans" cxnId="{3D75B0E6-C19D-480D-A5CE-9A253A2C1543}">
      <dgm:prSet/>
      <dgm:spPr/>
      <dgm:t>
        <a:bodyPr/>
        <a:lstStyle/>
        <a:p>
          <a:endParaRPr lang="en-US"/>
        </a:p>
      </dgm:t>
    </dgm:pt>
    <dgm:pt modelId="{1B141EC2-4F59-421B-BCD8-986EAAC3F108}" type="sibTrans" cxnId="{3D75B0E6-C19D-480D-A5CE-9A253A2C1543}">
      <dgm:prSet/>
      <dgm:spPr/>
      <dgm:t>
        <a:bodyPr/>
        <a:lstStyle/>
        <a:p>
          <a:endParaRPr lang="en-US"/>
        </a:p>
      </dgm:t>
    </dgm:pt>
    <dgm:pt modelId="{69900266-2BF6-594C-94BB-569FBE91C5A9}">
      <dgm:prSet custT="1"/>
      <dgm:spPr/>
      <dgm:t>
        <a:bodyPr/>
        <a:lstStyle/>
        <a:p>
          <a:r>
            <a:rPr lang="en-US" sz="1600" dirty="0"/>
            <a:t>Components of a UI structure</a:t>
          </a:r>
        </a:p>
      </dgm:t>
    </dgm:pt>
    <dgm:pt modelId="{25C934C2-53C7-3B4D-935A-268B98E264EE}" type="parTrans" cxnId="{43AF49D2-E51E-B44A-9EAD-4B37FD204D3E}">
      <dgm:prSet/>
      <dgm:spPr/>
      <dgm:t>
        <a:bodyPr/>
        <a:lstStyle/>
        <a:p>
          <a:endParaRPr lang="en-US"/>
        </a:p>
      </dgm:t>
    </dgm:pt>
    <dgm:pt modelId="{55FF6547-A55A-1D44-AABB-09582047CA71}" type="sibTrans" cxnId="{43AF49D2-E51E-B44A-9EAD-4B37FD204D3E}">
      <dgm:prSet/>
      <dgm:spPr/>
      <dgm:t>
        <a:bodyPr/>
        <a:lstStyle/>
        <a:p>
          <a:endParaRPr lang="en-US"/>
        </a:p>
      </dgm:t>
    </dgm:pt>
    <dgm:pt modelId="{F1ABC3F4-C4E9-EE41-B666-0303AE2FF800}">
      <dgm:prSet custT="1"/>
      <dgm:spPr/>
      <dgm:t>
        <a:bodyPr/>
        <a:lstStyle/>
        <a:p>
          <a:r>
            <a:rPr lang="en-US" sz="2000" dirty="0"/>
            <a:t>Putting it all together</a:t>
          </a:r>
        </a:p>
      </dgm:t>
    </dgm:pt>
    <dgm:pt modelId="{4D76DBD8-B329-D740-A14A-6916FC602540}" type="parTrans" cxnId="{319F27EC-B72C-F34B-B9C1-93AC8A334420}">
      <dgm:prSet/>
      <dgm:spPr/>
    </dgm:pt>
    <dgm:pt modelId="{B220EFD2-AACF-DF4A-AAE5-41CC32BEA597}" type="sibTrans" cxnId="{319F27EC-B72C-F34B-B9C1-93AC8A334420}">
      <dgm:prSet/>
      <dgm:spPr/>
    </dgm:pt>
    <dgm:pt modelId="{B8603373-B710-394B-942A-3B1F935D0188}" type="pres">
      <dgm:prSet presAssocID="{6528D76D-CB6E-4377-A289-CBCE87311632}" presName="linear" presStyleCnt="0">
        <dgm:presLayoutVars>
          <dgm:dir/>
          <dgm:animLvl val="lvl"/>
          <dgm:resizeHandles val="exact"/>
        </dgm:presLayoutVars>
      </dgm:prSet>
      <dgm:spPr/>
    </dgm:pt>
    <dgm:pt modelId="{D80763C2-6907-4F41-BB32-CF670FF77F90}" type="pres">
      <dgm:prSet presAssocID="{17C2BB95-C9B5-454E-8939-84A58DE7FBB9}" presName="parentLin" presStyleCnt="0"/>
      <dgm:spPr/>
    </dgm:pt>
    <dgm:pt modelId="{6437F1BC-CB07-FD44-88F4-8794C2C8F4DF}" type="pres">
      <dgm:prSet presAssocID="{17C2BB95-C9B5-454E-8939-84A58DE7FBB9}" presName="parentLeftMargin" presStyleLbl="node1" presStyleIdx="0" presStyleCnt="1"/>
      <dgm:spPr/>
    </dgm:pt>
    <dgm:pt modelId="{FB9AD464-C4BE-C643-955C-924ED99A0217}" type="pres">
      <dgm:prSet presAssocID="{17C2BB95-C9B5-454E-8939-84A58DE7FBB9}" presName="parentText" presStyleLbl="node1" presStyleIdx="0" presStyleCnt="1">
        <dgm:presLayoutVars>
          <dgm:chMax val="0"/>
          <dgm:bulletEnabled val="1"/>
        </dgm:presLayoutVars>
      </dgm:prSet>
      <dgm:spPr/>
    </dgm:pt>
    <dgm:pt modelId="{10EEF0BD-5159-B243-B59E-9700A927CF72}" type="pres">
      <dgm:prSet presAssocID="{17C2BB95-C9B5-454E-8939-84A58DE7FBB9}" presName="negativeSpace" presStyleCnt="0"/>
      <dgm:spPr/>
    </dgm:pt>
    <dgm:pt modelId="{69040AE3-BE01-624E-9D9D-D78CE8A83181}" type="pres">
      <dgm:prSet presAssocID="{17C2BB95-C9B5-454E-8939-84A58DE7FBB9}" presName="childText" presStyleLbl="conFgAcc1" presStyleIdx="0" presStyleCnt="1">
        <dgm:presLayoutVars>
          <dgm:bulletEnabled val="1"/>
        </dgm:presLayoutVars>
      </dgm:prSet>
      <dgm:spPr/>
    </dgm:pt>
  </dgm:ptLst>
  <dgm:cxnLst>
    <dgm:cxn modelId="{B1482C01-AEDC-2346-90C8-B560DEC2FEEE}" type="presOf" srcId="{DCA1FD91-6428-441F-917D-D63404577953}" destId="{69040AE3-BE01-624E-9D9D-D78CE8A83181}" srcOrd="0" destOrd="1" presId="urn:microsoft.com/office/officeart/2005/8/layout/list1"/>
    <dgm:cxn modelId="{04EAC215-0FE4-5049-B258-183FED01F85E}" type="presOf" srcId="{F1ABC3F4-C4E9-EE41-B666-0303AE2FF800}" destId="{69040AE3-BE01-624E-9D9D-D78CE8A83181}" srcOrd="0" destOrd="4" presId="urn:microsoft.com/office/officeart/2005/8/layout/list1"/>
    <dgm:cxn modelId="{9584A22A-E6D7-DA43-A31B-313CD5572285}" type="presOf" srcId="{6528D76D-CB6E-4377-A289-CBCE87311632}" destId="{B8603373-B710-394B-942A-3B1F935D0188}" srcOrd="0" destOrd="0" presId="urn:microsoft.com/office/officeart/2005/8/layout/list1"/>
    <dgm:cxn modelId="{72B9E72B-BAB4-4534-83A4-2141FC396962}" srcId="{17C2BB95-C9B5-454E-8939-84A58DE7FBB9}" destId="{3350B433-9E25-40D1-96E7-3B70FB6F9F80}" srcOrd="0" destOrd="0" parTransId="{1B3D7F85-52E0-4E9E-996F-C7507BE272F9}" sibTransId="{1CE017E1-74EC-4341-96E5-1EFE6EEC3321}"/>
    <dgm:cxn modelId="{295E6039-D116-5D4F-B7DA-D1A5082CA172}" type="presOf" srcId="{17C2BB95-C9B5-454E-8939-84A58DE7FBB9}" destId="{FB9AD464-C4BE-C643-955C-924ED99A0217}" srcOrd="1" destOrd="0" presId="urn:microsoft.com/office/officeart/2005/8/layout/list1"/>
    <dgm:cxn modelId="{1E9FFF4E-7BB8-7148-9B0A-D0AB5C797B0B}" type="presOf" srcId="{2C42F844-493B-4845-BA56-6AA4F93EC16C}" destId="{69040AE3-BE01-624E-9D9D-D78CE8A83181}" srcOrd="0" destOrd="2" presId="urn:microsoft.com/office/officeart/2005/8/layout/list1"/>
    <dgm:cxn modelId="{307F5468-B873-49F4-81F2-2B3767F3A742}" srcId="{3350B433-9E25-40D1-96E7-3B70FB6F9F80}" destId="{DCA1FD91-6428-441F-917D-D63404577953}" srcOrd="0" destOrd="0" parTransId="{29FC8E09-B9EF-4FD5-A7F2-DDDF2210C4B2}" sibTransId="{A06CCE58-37C3-42B6-8FD0-3AED59686D2D}"/>
    <dgm:cxn modelId="{ACE4A987-A983-4632-A9C7-AAD47E563435}" srcId="{6528D76D-CB6E-4377-A289-CBCE87311632}" destId="{17C2BB95-C9B5-454E-8939-84A58DE7FBB9}" srcOrd="0" destOrd="0" parTransId="{26FC326E-F962-4A40-9AD7-6A07612BA8AC}" sibTransId="{A0878A5A-647C-4771-95FA-CCDB96270DC1}"/>
    <dgm:cxn modelId="{CCD03AAF-0626-BB4A-8172-0E00B869C35F}" type="presOf" srcId="{3350B433-9E25-40D1-96E7-3B70FB6F9F80}" destId="{69040AE3-BE01-624E-9D9D-D78CE8A83181}" srcOrd="0" destOrd="0" presId="urn:microsoft.com/office/officeart/2005/8/layout/list1"/>
    <dgm:cxn modelId="{77B688C7-36ED-C149-9C3E-4AD189BD263B}" type="presOf" srcId="{69900266-2BF6-594C-94BB-569FBE91C5A9}" destId="{69040AE3-BE01-624E-9D9D-D78CE8A83181}" srcOrd="0" destOrd="3" presId="urn:microsoft.com/office/officeart/2005/8/layout/list1"/>
    <dgm:cxn modelId="{43AF49D2-E51E-B44A-9EAD-4B37FD204D3E}" srcId="{2C42F844-493B-4845-BA56-6AA4F93EC16C}" destId="{69900266-2BF6-594C-94BB-569FBE91C5A9}" srcOrd="0" destOrd="0" parTransId="{25C934C2-53C7-3B4D-935A-268B98E264EE}" sibTransId="{55FF6547-A55A-1D44-AABB-09582047CA71}"/>
    <dgm:cxn modelId="{3D75B0E6-C19D-480D-A5CE-9A253A2C1543}" srcId="{17C2BB95-C9B5-454E-8939-84A58DE7FBB9}" destId="{2C42F844-493B-4845-BA56-6AA4F93EC16C}" srcOrd="1" destOrd="0" parTransId="{10134686-C4D5-4F47-8A04-8C536A6B1E56}" sibTransId="{1B141EC2-4F59-421B-BCD8-986EAAC3F108}"/>
    <dgm:cxn modelId="{319F27EC-B72C-F34B-B9C1-93AC8A334420}" srcId="{17C2BB95-C9B5-454E-8939-84A58DE7FBB9}" destId="{F1ABC3F4-C4E9-EE41-B666-0303AE2FF800}" srcOrd="2" destOrd="0" parTransId="{4D76DBD8-B329-D740-A14A-6916FC602540}" sibTransId="{B220EFD2-AACF-DF4A-AAE5-41CC32BEA597}"/>
    <dgm:cxn modelId="{BBE5C5F0-0E1D-9545-8201-BBF450A023BF}" type="presOf" srcId="{17C2BB95-C9B5-454E-8939-84A58DE7FBB9}" destId="{6437F1BC-CB07-FD44-88F4-8794C2C8F4DF}" srcOrd="0" destOrd="0" presId="urn:microsoft.com/office/officeart/2005/8/layout/list1"/>
    <dgm:cxn modelId="{7F317B05-2D66-A84F-8B7A-407E1D0B3054}" type="presParOf" srcId="{B8603373-B710-394B-942A-3B1F935D0188}" destId="{D80763C2-6907-4F41-BB32-CF670FF77F90}" srcOrd="0" destOrd="0" presId="urn:microsoft.com/office/officeart/2005/8/layout/list1"/>
    <dgm:cxn modelId="{40B1E0E0-22DB-8B46-9008-48E281157412}" type="presParOf" srcId="{D80763C2-6907-4F41-BB32-CF670FF77F90}" destId="{6437F1BC-CB07-FD44-88F4-8794C2C8F4DF}" srcOrd="0" destOrd="0" presId="urn:microsoft.com/office/officeart/2005/8/layout/list1"/>
    <dgm:cxn modelId="{797AC502-5D0B-AE4C-A20D-583DC64089E2}" type="presParOf" srcId="{D80763C2-6907-4F41-BB32-CF670FF77F90}" destId="{FB9AD464-C4BE-C643-955C-924ED99A0217}" srcOrd="1" destOrd="0" presId="urn:microsoft.com/office/officeart/2005/8/layout/list1"/>
    <dgm:cxn modelId="{02F1CA4B-4C09-D64F-BC52-208870746B54}" type="presParOf" srcId="{B8603373-B710-394B-942A-3B1F935D0188}" destId="{10EEF0BD-5159-B243-B59E-9700A927CF72}" srcOrd="1" destOrd="0" presId="urn:microsoft.com/office/officeart/2005/8/layout/list1"/>
    <dgm:cxn modelId="{590FE18F-B10C-6040-BB11-0E290A6AED61}" type="presParOf" srcId="{B8603373-B710-394B-942A-3B1F935D0188}" destId="{69040AE3-BE01-624E-9D9D-D78CE8A83181}"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040AE3-BE01-624E-9D9D-D78CE8A83181}">
      <dsp:nvSpPr>
        <dsp:cNvPr id="0" name=""/>
        <dsp:cNvSpPr/>
      </dsp:nvSpPr>
      <dsp:spPr>
        <a:xfrm>
          <a:off x="0" y="676605"/>
          <a:ext cx="5076826" cy="415800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4018" tIns="687324" rIns="394018" bIns="99568" numCol="1" spcCol="1270" anchor="t" anchorCtr="0">
          <a:noAutofit/>
        </a:bodyPr>
        <a:lstStyle/>
        <a:p>
          <a:pPr marL="228600" lvl="1" indent="-228600" algn="l" defTabSz="889000">
            <a:lnSpc>
              <a:spcPct val="90000"/>
            </a:lnSpc>
            <a:spcBef>
              <a:spcPct val="0"/>
            </a:spcBef>
            <a:spcAft>
              <a:spcPct val="15000"/>
            </a:spcAft>
            <a:buChar char="•"/>
          </a:pPr>
          <a:r>
            <a:rPr lang="en-CA" sz="2000" kern="1200"/>
            <a:t>What is a user interface (UI)?</a:t>
          </a:r>
          <a:endParaRPr lang="en-US" sz="2000" kern="1200"/>
        </a:p>
        <a:p>
          <a:pPr marL="228600" lvl="1" indent="-228600" algn="l" defTabSz="889000">
            <a:lnSpc>
              <a:spcPct val="90000"/>
            </a:lnSpc>
            <a:spcBef>
              <a:spcPct val="0"/>
            </a:spcBef>
            <a:spcAft>
              <a:spcPct val="15000"/>
            </a:spcAft>
            <a:buChar char="•"/>
          </a:pPr>
          <a:r>
            <a:rPr lang="en-CA" sz="2000" kern="1200"/>
            <a:t>Relationship of UI and UX</a:t>
          </a:r>
          <a:endParaRPr lang="en-US" sz="2000" kern="1200"/>
        </a:p>
        <a:p>
          <a:pPr marL="228600" lvl="1" indent="-228600" algn="l" defTabSz="889000">
            <a:lnSpc>
              <a:spcPct val="90000"/>
            </a:lnSpc>
            <a:spcBef>
              <a:spcPct val="0"/>
            </a:spcBef>
            <a:spcAft>
              <a:spcPct val="15000"/>
            </a:spcAft>
            <a:buChar char="•"/>
          </a:pPr>
          <a:r>
            <a:rPr lang="en-CA" sz="2000" kern="1200"/>
            <a:t>Roles in UI/UX</a:t>
          </a:r>
          <a:endParaRPr lang="en-US" sz="2000" kern="1200"/>
        </a:p>
        <a:p>
          <a:pPr marL="228600" lvl="1" indent="-228600" algn="l" defTabSz="889000">
            <a:lnSpc>
              <a:spcPct val="90000"/>
            </a:lnSpc>
            <a:spcBef>
              <a:spcPct val="0"/>
            </a:spcBef>
            <a:spcAft>
              <a:spcPct val="15000"/>
            </a:spcAft>
            <a:buChar char="•"/>
          </a:pPr>
          <a:r>
            <a:rPr lang="en-CA" sz="2000" kern="1200"/>
            <a:t>Interface conventions and considerations when designing</a:t>
          </a:r>
          <a:endParaRPr lang="en-US" sz="2000" kern="1200"/>
        </a:p>
        <a:p>
          <a:pPr marL="228600" lvl="1" indent="-228600" algn="l" defTabSz="889000">
            <a:lnSpc>
              <a:spcPct val="90000"/>
            </a:lnSpc>
            <a:spcBef>
              <a:spcPct val="0"/>
            </a:spcBef>
            <a:spcAft>
              <a:spcPct val="15000"/>
            </a:spcAft>
            <a:buChar char="•"/>
          </a:pPr>
          <a:r>
            <a:rPr lang="en-CA" sz="2000" kern="1200"/>
            <a:t>Approaches to Screen-based UI</a:t>
          </a:r>
          <a:endParaRPr lang="en-US" sz="2000" kern="1200"/>
        </a:p>
        <a:p>
          <a:pPr marL="228600" lvl="2" indent="-114300" algn="l" defTabSz="622300">
            <a:lnSpc>
              <a:spcPct val="90000"/>
            </a:lnSpc>
            <a:spcBef>
              <a:spcPct val="0"/>
            </a:spcBef>
            <a:spcAft>
              <a:spcPct val="15000"/>
            </a:spcAft>
            <a:buChar char="•"/>
          </a:pPr>
          <a:r>
            <a:rPr lang="en-CA" sz="1400" kern="1200" dirty="0"/>
            <a:t>Nox adopts a content-based UI approach.</a:t>
          </a:r>
          <a:endParaRPr lang="en-US" sz="1400" kern="1200" dirty="0"/>
        </a:p>
      </dsp:txBody>
      <dsp:txXfrm>
        <a:off x="0" y="676605"/>
        <a:ext cx="5076826" cy="4158000"/>
      </dsp:txXfrm>
    </dsp:sp>
    <dsp:sp modelId="{FB9AD464-C4BE-C643-955C-924ED99A0217}">
      <dsp:nvSpPr>
        <dsp:cNvPr id="0" name=""/>
        <dsp:cNvSpPr/>
      </dsp:nvSpPr>
      <dsp:spPr>
        <a:xfrm>
          <a:off x="253841" y="189525"/>
          <a:ext cx="3553778" cy="97416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1466850">
            <a:lnSpc>
              <a:spcPct val="90000"/>
            </a:lnSpc>
            <a:spcBef>
              <a:spcPct val="0"/>
            </a:spcBef>
            <a:spcAft>
              <a:spcPct val="35000"/>
            </a:spcAft>
            <a:buNone/>
          </a:pPr>
          <a:r>
            <a:rPr lang="en-CA" sz="3300" kern="1200"/>
            <a:t>Topics covered: </a:t>
          </a:r>
          <a:endParaRPr lang="en-US" sz="3300" kern="1200"/>
        </a:p>
      </dsp:txBody>
      <dsp:txXfrm>
        <a:off x="301396" y="237080"/>
        <a:ext cx="3458668" cy="8790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D52078-5365-3E43-AFB1-6DD006F42986}">
      <dsp:nvSpPr>
        <dsp:cNvPr id="0" name=""/>
        <dsp:cNvSpPr/>
      </dsp:nvSpPr>
      <dsp:spPr>
        <a:xfrm>
          <a:off x="0" y="676605"/>
          <a:ext cx="5076826" cy="41580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4018" tIns="687324" rIns="394018" bIns="113792" numCol="1" spcCol="1270" anchor="t" anchorCtr="0">
          <a:noAutofit/>
        </a:bodyPr>
        <a:lstStyle/>
        <a:p>
          <a:pPr marL="171450" lvl="1" indent="-171450" algn="l" defTabSz="844550">
            <a:lnSpc>
              <a:spcPct val="90000"/>
            </a:lnSpc>
            <a:spcBef>
              <a:spcPct val="0"/>
            </a:spcBef>
            <a:spcAft>
              <a:spcPct val="15000"/>
            </a:spcAft>
            <a:buChar char="•"/>
          </a:pPr>
          <a:r>
            <a:rPr lang="en-CA" sz="1900" kern="1200"/>
            <a:t>Briefs</a:t>
          </a:r>
          <a:endParaRPr lang="en-US" sz="1900" kern="1200"/>
        </a:p>
        <a:p>
          <a:pPr marL="342900" lvl="2" indent="-171450" algn="l" defTabSz="711200">
            <a:lnSpc>
              <a:spcPct val="90000"/>
            </a:lnSpc>
            <a:spcBef>
              <a:spcPct val="0"/>
            </a:spcBef>
            <a:spcAft>
              <a:spcPct val="15000"/>
            </a:spcAft>
            <a:buChar char="•"/>
          </a:pPr>
          <a:r>
            <a:rPr lang="en-CA" sz="1600" kern="1200" dirty="0"/>
            <a:t>What is it? Who is it for? Where does it live?</a:t>
          </a:r>
          <a:endParaRPr lang="en-US" sz="1600" kern="1200" dirty="0"/>
        </a:p>
        <a:p>
          <a:pPr marL="171450" lvl="1" indent="-171450" algn="l" defTabSz="844550">
            <a:lnSpc>
              <a:spcPct val="90000"/>
            </a:lnSpc>
            <a:spcBef>
              <a:spcPct val="0"/>
            </a:spcBef>
            <a:spcAft>
              <a:spcPct val="15000"/>
            </a:spcAft>
            <a:buChar char="•"/>
          </a:pPr>
          <a:r>
            <a:rPr lang="en-CA" sz="1900" kern="1200" dirty="0"/>
            <a:t>Style Frames and Mood Boards</a:t>
          </a:r>
          <a:endParaRPr lang="en-US" sz="1900" kern="1200" dirty="0"/>
        </a:p>
        <a:p>
          <a:pPr marL="342900" lvl="2" indent="-171450" algn="l" defTabSz="711200">
            <a:lnSpc>
              <a:spcPct val="90000"/>
            </a:lnSpc>
            <a:spcBef>
              <a:spcPct val="0"/>
            </a:spcBef>
            <a:spcAft>
              <a:spcPct val="15000"/>
            </a:spcAft>
            <a:buChar char="•"/>
          </a:pPr>
          <a:r>
            <a:rPr lang="en-CA" sz="1600" kern="1200" dirty="0"/>
            <a:t>Look and feel</a:t>
          </a:r>
          <a:endParaRPr lang="en-US" sz="1600" kern="1200" dirty="0"/>
        </a:p>
        <a:p>
          <a:pPr marL="342900" lvl="2" indent="-171450" algn="l" defTabSz="711200">
            <a:lnSpc>
              <a:spcPct val="90000"/>
            </a:lnSpc>
            <a:spcBef>
              <a:spcPct val="0"/>
            </a:spcBef>
            <a:spcAft>
              <a:spcPct val="15000"/>
            </a:spcAft>
            <a:buChar char="•"/>
          </a:pPr>
          <a:r>
            <a:rPr lang="en-CA" sz="1600" kern="1200" dirty="0"/>
            <a:t>Components</a:t>
          </a:r>
          <a:r>
            <a:rPr lang="en-CA" sz="1900" kern="1200" dirty="0"/>
            <a:t> of Visual Design</a:t>
          </a:r>
          <a:endParaRPr lang="en-US" sz="1900" kern="1200" dirty="0"/>
        </a:p>
        <a:p>
          <a:pPr marL="342900" lvl="3" indent="-114300" algn="l" defTabSz="622300">
            <a:lnSpc>
              <a:spcPct val="90000"/>
            </a:lnSpc>
            <a:spcBef>
              <a:spcPct val="0"/>
            </a:spcBef>
            <a:spcAft>
              <a:spcPct val="15000"/>
            </a:spcAft>
            <a:buChar char="•"/>
          </a:pPr>
          <a:r>
            <a:rPr lang="en-CA" sz="1400" kern="1200" dirty="0"/>
            <a:t>Language, Shapes, Colour Pallet, Imagery, Typography, Icons</a:t>
          </a:r>
          <a:endParaRPr lang="en-US" sz="1400" kern="1200" dirty="0"/>
        </a:p>
      </dsp:txBody>
      <dsp:txXfrm>
        <a:off x="0" y="676605"/>
        <a:ext cx="5076826" cy="4158000"/>
      </dsp:txXfrm>
    </dsp:sp>
    <dsp:sp modelId="{14273C54-AE10-5C41-BBFC-D71199254196}">
      <dsp:nvSpPr>
        <dsp:cNvPr id="0" name=""/>
        <dsp:cNvSpPr/>
      </dsp:nvSpPr>
      <dsp:spPr>
        <a:xfrm>
          <a:off x="253841" y="189525"/>
          <a:ext cx="3553778" cy="9741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1466850">
            <a:lnSpc>
              <a:spcPct val="90000"/>
            </a:lnSpc>
            <a:spcBef>
              <a:spcPct val="0"/>
            </a:spcBef>
            <a:spcAft>
              <a:spcPct val="35000"/>
            </a:spcAft>
            <a:buNone/>
          </a:pPr>
          <a:r>
            <a:rPr lang="en-CA" sz="3300" kern="1200"/>
            <a:t>Topics covered: </a:t>
          </a:r>
          <a:endParaRPr lang="en-US" sz="3300" kern="1200"/>
        </a:p>
      </dsp:txBody>
      <dsp:txXfrm>
        <a:off x="301396" y="237080"/>
        <a:ext cx="3458668" cy="8790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040AE3-BE01-624E-9D9D-D78CE8A83181}">
      <dsp:nvSpPr>
        <dsp:cNvPr id="0" name=""/>
        <dsp:cNvSpPr/>
      </dsp:nvSpPr>
      <dsp:spPr>
        <a:xfrm>
          <a:off x="0" y="728580"/>
          <a:ext cx="5076826" cy="4054050"/>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4018" tIns="687324" rIns="394018" bIns="113792" numCol="1" spcCol="1270" anchor="t" anchorCtr="0">
          <a:noAutofit/>
        </a:bodyPr>
        <a:lstStyle/>
        <a:p>
          <a:pPr marL="228600" lvl="1" indent="-228600" algn="l" defTabSz="889000">
            <a:lnSpc>
              <a:spcPct val="90000"/>
            </a:lnSpc>
            <a:spcBef>
              <a:spcPct val="0"/>
            </a:spcBef>
            <a:spcAft>
              <a:spcPct val="15000"/>
            </a:spcAft>
            <a:buChar char="•"/>
          </a:pPr>
          <a:r>
            <a:rPr lang="en-CA" sz="2000" kern="1200" dirty="0"/>
            <a:t>Static to Active UI</a:t>
          </a:r>
          <a:endParaRPr lang="en-US" sz="2000" kern="1200" dirty="0"/>
        </a:p>
        <a:p>
          <a:pPr marL="342900" lvl="2" indent="-171450" algn="l" defTabSz="711200">
            <a:lnSpc>
              <a:spcPct val="90000"/>
            </a:lnSpc>
            <a:spcBef>
              <a:spcPct val="0"/>
            </a:spcBef>
            <a:spcAft>
              <a:spcPct val="15000"/>
            </a:spcAft>
            <a:buChar char="•"/>
          </a:pPr>
          <a:r>
            <a:rPr lang="en-CA" sz="1600" kern="1200" dirty="0"/>
            <a:t>Relationship of UI and UX</a:t>
          </a:r>
          <a:endParaRPr lang="en-US" sz="1600" kern="1200" dirty="0"/>
        </a:p>
        <a:p>
          <a:pPr marL="228600" lvl="1" indent="-228600" algn="l" defTabSz="889000">
            <a:lnSpc>
              <a:spcPct val="90000"/>
            </a:lnSpc>
            <a:spcBef>
              <a:spcPct val="0"/>
            </a:spcBef>
            <a:spcAft>
              <a:spcPct val="15000"/>
            </a:spcAft>
            <a:buChar char="•"/>
          </a:pPr>
          <a:r>
            <a:rPr lang="en-CA" sz="2000" kern="1200" dirty="0"/>
            <a:t>Composing Interactions</a:t>
          </a:r>
          <a:endParaRPr lang="en-US" sz="2000" kern="1200" dirty="0"/>
        </a:p>
        <a:p>
          <a:pPr marL="342900" lvl="2" indent="-171450" algn="l" defTabSz="711200">
            <a:lnSpc>
              <a:spcPct val="90000"/>
            </a:lnSpc>
            <a:spcBef>
              <a:spcPct val="0"/>
            </a:spcBef>
            <a:spcAft>
              <a:spcPct val="15000"/>
            </a:spcAft>
            <a:buChar char="•"/>
          </a:pPr>
          <a:r>
            <a:rPr lang="en-US" sz="1600" kern="1200" dirty="0"/>
            <a:t>Speed and Style</a:t>
          </a:r>
        </a:p>
        <a:p>
          <a:pPr marL="342900" lvl="2" indent="-171450" algn="l" defTabSz="711200">
            <a:lnSpc>
              <a:spcPct val="90000"/>
            </a:lnSpc>
            <a:spcBef>
              <a:spcPct val="0"/>
            </a:spcBef>
            <a:spcAft>
              <a:spcPct val="15000"/>
            </a:spcAft>
            <a:buChar char="•"/>
          </a:pPr>
          <a:r>
            <a:rPr lang="en-US" sz="1600" kern="1200" dirty="0"/>
            <a:t>Composition and Structure</a:t>
          </a:r>
        </a:p>
        <a:p>
          <a:pPr marL="228600" lvl="1" indent="-228600" algn="l" defTabSz="889000">
            <a:lnSpc>
              <a:spcPct val="90000"/>
            </a:lnSpc>
            <a:spcBef>
              <a:spcPct val="0"/>
            </a:spcBef>
            <a:spcAft>
              <a:spcPct val="15000"/>
            </a:spcAft>
            <a:buChar char="•"/>
          </a:pPr>
          <a:r>
            <a:rPr lang="en-CA" sz="2000" kern="1200" dirty="0"/>
            <a:t>Points of Interactions</a:t>
          </a:r>
          <a:endParaRPr lang="en-US" sz="2000" kern="1200" dirty="0"/>
        </a:p>
        <a:p>
          <a:pPr marL="342900" lvl="2" indent="-171450" algn="l" defTabSz="711200">
            <a:lnSpc>
              <a:spcPct val="90000"/>
            </a:lnSpc>
            <a:spcBef>
              <a:spcPct val="0"/>
            </a:spcBef>
            <a:spcAft>
              <a:spcPct val="15000"/>
            </a:spcAft>
            <a:buChar char="•"/>
          </a:pPr>
          <a:r>
            <a:rPr lang="en-US" sz="1600" kern="1200" dirty="0"/>
            <a:t>Button and Non-button elements</a:t>
          </a:r>
        </a:p>
      </dsp:txBody>
      <dsp:txXfrm>
        <a:off x="0" y="728580"/>
        <a:ext cx="5076826" cy="4054050"/>
      </dsp:txXfrm>
    </dsp:sp>
    <dsp:sp modelId="{FB9AD464-C4BE-C643-955C-924ED99A0217}">
      <dsp:nvSpPr>
        <dsp:cNvPr id="0" name=""/>
        <dsp:cNvSpPr/>
      </dsp:nvSpPr>
      <dsp:spPr>
        <a:xfrm>
          <a:off x="253841" y="241500"/>
          <a:ext cx="3553778" cy="97416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1466850">
            <a:lnSpc>
              <a:spcPct val="90000"/>
            </a:lnSpc>
            <a:spcBef>
              <a:spcPct val="0"/>
            </a:spcBef>
            <a:spcAft>
              <a:spcPct val="35000"/>
            </a:spcAft>
            <a:buNone/>
          </a:pPr>
          <a:r>
            <a:rPr lang="en-CA" sz="3300" kern="1200"/>
            <a:t>Topics covered: </a:t>
          </a:r>
          <a:endParaRPr lang="en-US" sz="3300" kern="1200"/>
        </a:p>
      </dsp:txBody>
      <dsp:txXfrm>
        <a:off x="301396" y="289055"/>
        <a:ext cx="3458668" cy="8790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992871-8213-4773-8CD0-7F0D28280F87}">
      <dsp:nvSpPr>
        <dsp:cNvPr id="0" name=""/>
        <dsp:cNvSpPr/>
      </dsp:nvSpPr>
      <dsp:spPr>
        <a:xfrm>
          <a:off x="112368" y="1755604"/>
          <a:ext cx="1284319" cy="1284319"/>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9CEFAE-2190-477C-8137-113674D50999}">
      <dsp:nvSpPr>
        <dsp:cNvPr id="0" name=""/>
        <dsp:cNvSpPr/>
      </dsp:nvSpPr>
      <dsp:spPr>
        <a:xfrm>
          <a:off x="382075" y="2025311"/>
          <a:ext cx="744905" cy="74490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6EDF164-4D15-4615-969A-57C3DC99E02C}">
      <dsp:nvSpPr>
        <dsp:cNvPr id="0" name=""/>
        <dsp:cNvSpPr/>
      </dsp:nvSpPr>
      <dsp:spPr>
        <a:xfrm>
          <a:off x="1671899" y="1755604"/>
          <a:ext cx="3027324" cy="12843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CA" sz="1600" i="1" kern="1200" dirty="0"/>
            <a:t>A lecturer would open the webapp, create a session for their course and hit the “Create” button. The webapp would return a dashboard showing the number of students in the room, the session code, a rolling chat feed, and a graph depicting a live view of student’s comfort level with the material being presented.</a:t>
          </a:r>
          <a:endParaRPr lang="en-US" sz="1600" kern="1200" dirty="0"/>
        </a:p>
      </dsp:txBody>
      <dsp:txXfrm>
        <a:off x="1671899" y="1755604"/>
        <a:ext cx="3027324" cy="1284319"/>
      </dsp:txXfrm>
    </dsp:sp>
    <dsp:sp modelId="{D3509F45-F7B9-4C7C-AAFD-66697117405A}">
      <dsp:nvSpPr>
        <dsp:cNvPr id="0" name=""/>
        <dsp:cNvSpPr/>
      </dsp:nvSpPr>
      <dsp:spPr>
        <a:xfrm>
          <a:off x="5226711" y="1755604"/>
          <a:ext cx="1284319" cy="1284319"/>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07DCC8-EAD6-4038-B2BB-6BCBDA3ED0AE}">
      <dsp:nvSpPr>
        <dsp:cNvPr id="0" name=""/>
        <dsp:cNvSpPr/>
      </dsp:nvSpPr>
      <dsp:spPr>
        <a:xfrm>
          <a:off x="5496418" y="2025311"/>
          <a:ext cx="744905" cy="74490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BA198BC-D15D-4970-A4A9-D76F9097356F}">
      <dsp:nvSpPr>
        <dsp:cNvPr id="0" name=""/>
        <dsp:cNvSpPr/>
      </dsp:nvSpPr>
      <dsp:spPr>
        <a:xfrm>
          <a:off x="6786242" y="1755604"/>
          <a:ext cx="3027324" cy="12843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711200">
            <a:lnSpc>
              <a:spcPct val="100000"/>
            </a:lnSpc>
            <a:spcBef>
              <a:spcPct val="0"/>
            </a:spcBef>
            <a:spcAft>
              <a:spcPct val="35000"/>
            </a:spcAft>
            <a:buNone/>
          </a:pPr>
          <a:r>
            <a:rPr lang="en-CA" sz="1600" i="1" kern="1200" dirty="0"/>
            <a:t>A student would open the webapp, type in their session code and hit the “Join” button. The app would return the standard UI of 3 buttons with emotions on them along with a message field to pose a question to the lecturer.</a:t>
          </a:r>
          <a:endParaRPr lang="en-US" sz="1600" kern="1200" dirty="0"/>
        </a:p>
      </dsp:txBody>
      <dsp:txXfrm>
        <a:off x="6786242" y="1755604"/>
        <a:ext cx="3027324" cy="128431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040AE3-BE01-624E-9D9D-D78CE8A83181}">
      <dsp:nvSpPr>
        <dsp:cNvPr id="0" name=""/>
        <dsp:cNvSpPr/>
      </dsp:nvSpPr>
      <dsp:spPr>
        <a:xfrm>
          <a:off x="0" y="1170367"/>
          <a:ext cx="5076826" cy="3170475"/>
        </a:xfrm>
        <a:prstGeom prst="rect">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94018" tIns="687324" rIns="394018" bIns="113792" numCol="1" spcCol="1270" anchor="t" anchorCtr="0">
          <a:noAutofit/>
        </a:bodyPr>
        <a:lstStyle/>
        <a:p>
          <a:pPr marL="228600" lvl="1" indent="-228600" algn="l" defTabSz="889000">
            <a:lnSpc>
              <a:spcPct val="90000"/>
            </a:lnSpc>
            <a:spcBef>
              <a:spcPct val="0"/>
            </a:spcBef>
            <a:spcAft>
              <a:spcPct val="15000"/>
            </a:spcAft>
            <a:buChar char="•"/>
          </a:pPr>
          <a:r>
            <a:rPr lang="en-CA" sz="2000" kern="1200" dirty="0"/>
            <a:t>Hierarchy and Composition:</a:t>
          </a:r>
          <a:endParaRPr lang="en-US" sz="2000" kern="1200" dirty="0"/>
        </a:p>
        <a:p>
          <a:pPr marL="342900" lvl="2" indent="-171450" algn="l" defTabSz="711200">
            <a:lnSpc>
              <a:spcPct val="90000"/>
            </a:lnSpc>
            <a:spcBef>
              <a:spcPct val="0"/>
            </a:spcBef>
            <a:spcAft>
              <a:spcPct val="15000"/>
            </a:spcAft>
            <a:buChar char="•"/>
          </a:pPr>
          <a:r>
            <a:rPr lang="en-CA" sz="1600" kern="1200" dirty="0"/>
            <a:t>What goes where? Why?</a:t>
          </a:r>
          <a:endParaRPr lang="en-US" sz="1600" kern="1200" dirty="0"/>
        </a:p>
        <a:p>
          <a:pPr marL="228600" lvl="1" indent="-228600" algn="l" defTabSz="889000">
            <a:lnSpc>
              <a:spcPct val="90000"/>
            </a:lnSpc>
            <a:spcBef>
              <a:spcPct val="0"/>
            </a:spcBef>
            <a:spcAft>
              <a:spcPct val="15000"/>
            </a:spcAft>
            <a:buChar char="•"/>
          </a:pPr>
          <a:r>
            <a:rPr lang="en-CA" sz="2000" kern="1200" dirty="0"/>
            <a:t>Structure and Grids</a:t>
          </a:r>
          <a:endParaRPr lang="en-US" sz="2000" kern="1200" dirty="0"/>
        </a:p>
        <a:p>
          <a:pPr marL="342900" lvl="2" indent="-171450" algn="l" defTabSz="711200">
            <a:lnSpc>
              <a:spcPct val="90000"/>
            </a:lnSpc>
            <a:spcBef>
              <a:spcPct val="0"/>
            </a:spcBef>
            <a:spcAft>
              <a:spcPct val="15000"/>
            </a:spcAft>
            <a:buChar char="•"/>
          </a:pPr>
          <a:r>
            <a:rPr lang="en-US" sz="1600" kern="1200" dirty="0"/>
            <a:t>Components of a UI structure</a:t>
          </a:r>
        </a:p>
        <a:p>
          <a:pPr marL="228600" lvl="1" indent="-228600" algn="l" defTabSz="889000">
            <a:lnSpc>
              <a:spcPct val="90000"/>
            </a:lnSpc>
            <a:spcBef>
              <a:spcPct val="0"/>
            </a:spcBef>
            <a:spcAft>
              <a:spcPct val="15000"/>
            </a:spcAft>
            <a:buChar char="•"/>
          </a:pPr>
          <a:r>
            <a:rPr lang="en-US" sz="2000" kern="1200" dirty="0"/>
            <a:t>Putting it all together</a:t>
          </a:r>
        </a:p>
      </dsp:txBody>
      <dsp:txXfrm>
        <a:off x="0" y="1170367"/>
        <a:ext cx="5076826" cy="3170475"/>
      </dsp:txXfrm>
    </dsp:sp>
    <dsp:sp modelId="{FB9AD464-C4BE-C643-955C-924ED99A0217}">
      <dsp:nvSpPr>
        <dsp:cNvPr id="0" name=""/>
        <dsp:cNvSpPr/>
      </dsp:nvSpPr>
      <dsp:spPr>
        <a:xfrm>
          <a:off x="253841" y="683287"/>
          <a:ext cx="3553778" cy="97416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324" tIns="0" rIns="134324" bIns="0" numCol="1" spcCol="1270" anchor="ctr" anchorCtr="0">
          <a:noAutofit/>
        </a:bodyPr>
        <a:lstStyle/>
        <a:p>
          <a:pPr marL="0" lvl="0" indent="0" algn="l" defTabSz="1466850">
            <a:lnSpc>
              <a:spcPct val="90000"/>
            </a:lnSpc>
            <a:spcBef>
              <a:spcPct val="0"/>
            </a:spcBef>
            <a:spcAft>
              <a:spcPct val="35000"/>
            </a:spcAft>
            <a:buNone/>
          </a:pPr>
          <a:r>
            <a:rPr lang="en-CA" sz="3300" kern="1200"/>
            <a:t>Topics covered: </a:t>
          </a:r>
          <a:endParaRPr lang="en-US" sz="3300" kern="1200"/>
        </a:p>
      </dsp:txBody>
      <dsp:txXfrm>
        <a:off x="301396" y="730842"/>
        <a:ext cx="3458668" cy="87905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2324A7-05FE-AA4B-863D-F1E1B12F9016}" type="datetimeFigureOut">
              <a:rPr lang="en-US" smtClean="0"/>
              <a:t>6/11/22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CFFD34-BBD5-EF49-8F34-94426B23313D}" type="slidenum">
              <a:rPr lang="en-US" smtClean="0"/>
              <a:t>‹#›</a:t>
            </a:fld>
            <a:endParaRPr lang="en-US"/>
          </a:p>
        </p:txBody>
      </p:sp>
    </p:spTree>
    <p:extLst>
      <p:ext uri="{BB962C8B-B14F-4D97-AF65-F5344CB8AC3E}">
        <p14:creationId xmlns:p14="http://schemas.microsoft.com/office/powerpoint/2010/main" val="997000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Notes: </a:t>
            </a:r>
          </a:p>
          <a:p>
            <a:endParaRPr lang="en-US" dirty="0"/>
          </a:p>
          <a:p>
            <a:r>
              <a:rPr lang="en-US" dirty="0"/>
              <a:t>Questions asked by Petersen:</a:t>
            </a:r>
          </a:p>
          <a:p>
            <a:endParaRPr lang="en-US" dirty="0"/>
          </a:p>
          <a:p>
            <a:r>
              <a:rPr lang="en-US" dirty="0"/>
              <a:t>How can these deliverables (Design Brief, Mood board, Button template, Mock-up) be applied to something like a company or start up?</a:t>
            </a:r>
          </a:p>
          <a:p>
            <a:r>
              <a:rPr lang="en-US" dirty="0"/>
              <a:t>	- All of these incrementally become increasingly more refined and require more time/money commitment.</a:t>
            </a:r>
          </a:p>
          <a:p>
            <a:r>
              <a:rPr lang="en-US" dirty="0"/>
              <a:t>	- Design Brief: Helps get employees on the same page about the vision and direction of the company. </a:t>
            </a:r>
          </a:p>
          <a:p>
            <a:r>
              <a:rPr lang="en-US" dirty="0"/>
              <a:t>	- Mood board: Used to set the ambiance of the company both internally and for external stakeholders. Used in presentation backgrounds, and shit.</a:t>
            </a:r>
          </a:p>
          <a:p>
            <a:r>
              <a:rPr lang="en-US" dirty="0"/>
              <a:t>	- Button template: A parallel can be drawn to company structure. So like we display all possible states of the button with text, this can resemble an org structure, who reports to who, or chain of command internally. This can also be given to a client depicting their chain of contacts. </a:t>
            </a:r>
          </a:p>
          <a:p>
            <a:r>
              <a:rPr lang="en-US" dirty="0"/>
              <a:t>	- Mock-up: This is a prototype. Similar to in a company, this is used to as a more real prototype to get feedback from clients and stakeholders. Maybe point out some issues, potential use cases, or change in styling. Very similar to an agile approach to any company. Deliver quick and deliver often, rather than waiting to develop what you think is </a:t>
            </a:r>
            <a:r>
              <a:rPr lang="en-US"/>
              <a:t>a perfect design. </a:t>
            </a:r>
            <a:endParaRPr lang="en-US" dirty="0"/>
          </a:p>
        </p:txBody>
      </p:sp>
      <p:sp>
        <p:nvSpPr>
          <p:cNvPr id="4" name="Slide Number Placeholder 3"/>
          <p:cNvSpPr>
            <a:spLocks noGrp="1"/>
          </p:cNvSpPr>
          <p:nvPr>
            <p:ph type="sldNum" sz="quarter" idx="5"/>
          </p:nvPr>
        </p:nvSpPr>
        <p:spPr/>
        <p:txBody>
          <a:bodyPr/>
          <a:lstStyle/>
          <a:p>
            <a:fld id="{F8CFFD34-BBD5-EF49-8F34-94426B23313D}" type="slidenum">
              <a:rPr lang="en-US" smtClean="0"/>
              <a:t>1</a:t>
            </a:fld>
            <a:endParaRPr lang="en-US"/>
          </a:p>
        </p:txBody>
      </p:sp>
    </p:spTree>
    <p:extLst>
      <p:ext uri="{BB962C8B-B14F-4D97-AF65-F5344CB8AC3E}">
        <p14:creationId xmlns:p14="http://schemas.microsoft.com/office/powerpoint/2010/main" val="15628280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the week 4 deliverable is where I fell a little short, I didn’t get a chance to give time to implement the preliminary UI of </a:t>
            </a:r>
            <a:r>
              <a:rPr lang="en-US" dirty="0" err="1"/>
              <a:t>Nox</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for now, here is the design I came up with for the dummy product I made as part of the course material. The product was called meat </a:t>
            </a:r>
            <a:r>
              <a:rPr lang="en-US" dirty="0" err="1"/>
              <a:t>findr</a:t>
            </a:r>
            <a:r>
              <a:rPr lang="en-US" dirty="0"/>
              <a:t> which helps you find certain types of meats in your area. This is for a niche market of meat </a:t>
            </a:r>
            <a:r>
              <a:rPr lang="en-US" dirty="0" err="1"/>
              <a:t>connaseurs</a:t>
            </a: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will create a mockup for </a:t>
            </a:r>
            <a:r>
              <a:rPr lang="en-US" dirty="0" err="1"/>
              <a:t>Nox</a:t>
            </a:r>
            <a:r>
              <a:rPr lang="en-US" dirty="0"/>
              <a:t> shortly, which I’ll probably be building on it for the next course as well. </a:t>
            </a:r>
          </a:p>
        </p:txBody>
      </p:sp>
      <p:sp>
        <p:nvSpPr>
          <p:cNvPr id="4" name="Slide Number Placeholder 3"/>
          <p:cNvSpPr>
            <a:spLocks noGrp="1"/>
          </p:cNvSpPr>
          <p:nvPr>
            <p:ph type="sldNum" sz="quarter" idx="5"/>
          </p:nvPr>
        </p:nvSpPr>
        <p:spPr/>
        <p:txBody>
          <a:bodyPr/>
          <a:lstStyle/>
          <a:p>
            <a:fld id="{F8CFFD34-BBD5-EF49-8F34-94426B23313D}" type="slidenum">
              <a:rPr lang="en-US" smtClean="0"/>
              <a:t>10</a:t>
            </a:fld>
            <a:endParaRPr lang="en-US"/>
          </a:p>
        </p:txBody>
      </p:sp>
    </p:spTree>
    <p:extLst>
      <p:ext uri="{BB962C8B-B14F-4D97-AF65-F5344CB8AC3E}">
        <p14:creationId xmlns:p14="http://schemas.microsoft.com/office/powerpoint/2010/main" val="37099978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any who, that wraps up this course. </a:t>
            </a:r>
            <a:r>
              <a:rPr lang="en-US" dirty="0" err="1"/>
              <a:t>Wohoo</a:t>
            </a:r>
            <a:r>
              <a:rPr lang="en-US" dirty="0"/>
              <a:t>!</a:t>
            </a:r>
          </a:p>
          <a:p>
            <a:endParaRPr lang="en-US" dirty="0"/>
          </a:p>
          <a:p>
            <a:r>
              <a:rPr lang="en-US" dirty="0"/>
              <a:t>Honestly, initially when I was doing the mood board and stuff, I thought it was BS and just wanted to go straight to wireframing. </a:t>
            </a:r>
          </a:p>
          <a:p>
            <a:r>
              <a:rPr lang="en-US" dirty="0"/>
              <a:t>But going through this process, I found that it made it a lot easier to have some direction when designing the final UI mock-ups.</a:t>
            </a:r>
          </a:p>
          <a:p>
            <a:endParaRPr lang="en-US" dirty="0"/>
          </a:p>
          <a:p>
            <a:r>
              <a:rPr lang="en-US" dirty="0"/>
              <a:t>I will likely follow this approach for future projects as well. </a:t>
            </a:r>
          </a:p>
        </p:txBody>
      </p:sp>
      <p:sp>
        <p:nvSpPr>
          <p:cNvPr id="4" name="Slide Number Placeholder 3"/>
          <p:cNvSpPr>
            <a:spLocks noGrp="1"/>
          </p:cNvSpPr>
          <p:nvPr>
            <p:ph type="sldNum" sz="quarter" idx="5"/>
          </p:nvPr>
        </p:nvSpPr>
        <p:spPr/>
        <p:txBody>
          <a:bodyPr/>
          <a:lstStyle/>
          <a:p>
            <a:fld id="{F8CFFD34-BBD5-EF49-8F34-94426B23313D}" type="slidenum">
              <a:rPr lang="en-US" smtClean="0"/>
              <a:t>11</a:t>
            </a:fld>
            <a:endParaRPr lang="en-US"/>
          </a:p>
        </p:txBody>
      </p:sp>
    </p:spTree>
    <p:extLst>
      <p:ext uri="{BB962C8B-B14F-4D97-AF65-F5344CB8AC3E}">
        <p14:creationId xmlns:p14="http://schemas.microsoft.com/office/powerpoint/2010/main" val="3488818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Week 1 was more getting familiar with the semantics and definitions.</a:t>
            </a:r>
          </a:p>
          <a:p>
            <a:endParaRPr lang="en-US" dirty="0"/>
          </a:p>
          <a:p>
            <a:r>
              <a:rPr lang="en-US" dirty="0"/>
              <a:t>Answered some basic questions such as what is a UI. </a:t>
            </a:r>
          </a:p>
          <a:p>
            <a:endParaRPr lang="en-US" dirty="0"/>
          </a:p>
          <a:p>
            <a:r>
              <a:rPr lang="en-US" dirty="0"/>
              <a:t>But the key things I learned here were what to consider when designing a UI. These included: </a:t>
            </a:r>
            <a:br>
              <a:rPr lang="en-US" dirty="0"/>
            </a:br>
            <a:r>
              <a:rPr lang="en-US" dirty="0"/>
              <a:t>-   </a:t>
            </a:r>
            <a:r>
              <a:rPr lang="en-CA" dirty="0"/>
              <a:t>Real world knowledge, where you recognize what a digital button is because you’ve experienced them in real life.</a:t>
            </a:r>
          </a:p>
          <a:p>
            <a:pPr marL="171450" indent="-171450">
              <a:buFontTx/>
              <a:buChar char="-"/>
            </a:pPr>
            <a:r>
              <a:rPr lang="en-CA" dirty="0"/>
              <a:t>Cause and Effect, where for every action, a user expects a reaction. </a:t>
            </a:r>
          </a:p>
          <a:p>
            <a:pPr marL="171450" indent="-171450">
              <a:buFontTx/>
              <a:buChar char="-"/>
            </a:pPr>
            <a:r>
              <a:rPr lang="en-CA" dirty="0"/>
              <a:t>Seamlessness, where you want to minimize the number of clicks to achieve a common task. </a:t>
            </a:r>
          </a:p>
          <a:p>
            <a:r>
              <a:rPr lang="en-CA" dirty="0"/>
              <a:t>There were a couple more, but you get the idea. </a:t>
            </a:r>
          </a:p>
          <a:p>
            <a:endParaRPr lang="en-CA" dirty="0"/>
          </a:p>
          <a:p>
            <a:r>
              <a:rPr lang="en-CA" dirty="0"/>
              <a:t>And ended off the week by discussing approaches to Screen-based </a:t>
            </a:r>
            <a:r>
              <a:rPr lang="en-CA" dirty="0" err="1"/>
              <a:t>Uis</a:t>
            </a:r>
            <a:r>
              <a:rPr lang="en-CA" dirty="0"/>
              <a:t> (template vs content based)</a:t>
            </a:r>
          </a:p>
          <a:p>
            <a:endParaRPr lang="en-CA" dirty="0"/>
          </a:p>
          <a:p>
            <a:r>
              <a:rPr lang="en-CA" dirty="0"/>
              <a:t>Since </a:t>
            </a:r>
            <a:r>
              <a:rPr lang="en-CA" dirty="0">
                <a:effectLst/>
              </a:rPr>
              <a:t>the goal of Nox is to prioritize functionality in a minimalist design, it will adopt a content-based UI approach.</a:t>
            </a:r>
          </a:p>
        </p:txBody>
      </p:sp>
      <p:sp>
        <p:nvSpPr>
          <p:cNvPr id="4" name="Slide Number Placeholder 3"/>
          <p:cNvSpPr>
            <a:spLocks noGrp="1"/>
          </p:cNvSpPr>
          <p:nvPr>
            <p:ph type="sldNum" sz="quarter" idx="5"/>
          </p:nvPr>
        </p:nvSpPr>
        <p:spPr/>
        <p:txBody>
          <a:bodyPr/>
          <a:lstStyle/>
          <a:p>
            <a:fld id="{F8CFFD34-BBD5-EF49-8F34-94426B23313D}" type="slidenum">
              <a:rPr lang="en-US" smtClean="0"/>
              <a:t>2</a:t>
            </a:fld>
            <a:endParaRPr lang="en-US"/>
          </a:p>
        </p:txBody>
      </p:sp>
    </p:spTree>
    <p:extLst>
      <p:ext uri="{BB962C8B-B14F-4D97-AF65-F5344CB8AC3E}">
        <p14:creationId xmlns:p14="http://schemas.microsoft.com/office/powerpoint/2010/main" val="3974364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when we got a little hands on and started going through the process of developing a UI BEFORE developing the actual UI. </a:t>
            </a:r>
          </a:p>
          <a:p>
            <a:endParaRPr lang="en-CA" dirty="0"/>
          </a:p>
          <a:p>
            <a:r>
              <a:rPr lang="en-CA" dirty="0"/>
              <a:t>We discussed what a brief is… which </a:t>
            </a:r>
            <a:r>
              <a:rPr lang="en-CA" dirty="0">
                <a:effectLst/>
              </a:rPr>
              <a:t>is a NON-VISUAL pre-design document that highlights the goals, constraints, platform, and the audience of the end-product. </a:t>
            </a:r>
          </a:p>
          <a:p>
            <a:r>
              <a:rPr lang="en-CA" dirty="0">
                <a:effectLst/>
              </a:rPr>
              <a:t>Most design projects start with this and these are often defined by the client.</a:t>
            </a:r>
          </a:p>
          <a:p>
            <a:endParaRPr lang="en-CA"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I made some samples for a dummy project and also made one for Nox.</a:t>
            </a:r>
            <a:r>
              <a:rPr lang="en-CA" dirty="0">
                <a:effectLst/>
              </a:rPr>
              <a:t> &lt;&lt; Next Slide &gt;&gt;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effectLst/>
              </a:rPr>
              <a:t>We also discussed mood boards... Which are also part of a pre-design document. Its purpose is to provide some inspiration of the look feel the app should have.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effectLst/>
              </a:rPr>
              <a:t>Things like the colour pallet, imagery, and typography need to be included. &lt;&lt; Next slide &gt;&gt;</a:t>
            </a:r>
          </a:p>
        </p:txBody>
      </p:sp>
      <p:sp>
        <p:nvSpPr>
          <p:cNvPr id="4" name="Slide Number Placeholder 3"/>
          <p:cNvSpPr>
            <a:spLocks noGrp="1"/>
          </p:cNvSpPr>
          <p:nvPr>
            <p:ph type="sldNum" sz="quarter" idx="5"/>
          </p:nvPr>
        </p:nvSpPr>
        <p:spPr/>
        <p:txBody>
          <a:bodyPr/>
          <a:lstStyle/>
          <a:p>
            <a:fld id="{F8CFFD34-BBD5-EF49-8F34-94426B23313D}" type="slidenum">
              <a:rPr lang="en-US" smtClean="0"/>
              <a:t>3</a:t>
            </a:fld>
            <a:endParaRPr lang="en-US"/>
          </a:p>
        </p:txBody>
      </p:sp>
    </p:spTree>
    <p:extLst>
      <p:ext uri="{BB962C8B-B14F-4D97-AF65-F5344CB8AC3E}">
        <p14:creationId xmlns:p14="http://schemas.microsoft.com/office/powerpoint/2010/main" val="40961931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there’s 3 parts to this:</a:t>
            </a:r>
          </a:p>
          <a:p>
            <a:pPr marL="228600" indent="-228600">
              <a:buAutoNum type="arabicPeriod"/>
            </a:pPr>
            <a:r>
              <a:rPr lang="en-CA" dirty="0"/>
              <a:t>A short description of your project idea</a:t>
            </a:r>
          </a:p>
          <a:p>
            <a:pPr marL="228600" indent="-228600">
              <a:buAutoNum type="arabicPeriod"/>
            </a:pPr>
            <a:r>
              <a:rPr lang="en-CA" dirty="0"/>
              <a:t>A tagline for your project</a:t>
            </a:r>
          </a:p>
          <a:p>
            <a:pPr marL="228600" indent="-228600">
              <a:buAutoNum type="arabicPeriod"/>
            </a:pPr>
            <a:r>
              <a:rPr lang="en-CA" dirty="0"/>
              <a:t>A description of the main activity or function of the app</a:t>
            </a:r>
            <a:endParaRPr lang="en-US" dirty="0"/>
          </a:p>
        </p:txBody>
      </p:sp>
      <p:sp>
        <p:nvSpPr>
          <p:cNvPr id="4" name="Slide Number Placeholder 3"/>
          <p:cNvSpPr>
            <a:spLocks noGrp="1"/>
          </p:cNvSpPr>
          <p:nvPr>
            <p:ph type="sldNum" sz="quarter" idx="5"/>
          </p:nvPr>
        </p:nvSpPr>
        <p:spPr/>
        <p:txBody>
          <a:bodyPr/>
          <a:lstStyle/>
          <a:p>
            <a:fld id="{F8CFFD34-BBD5-EF49-8F34-94426B23313D}" type="slidenum">
              <a:rPr lang="en-US" smtClean="0"/>
              <a:t>4</a:t>
            </a:fld>
            <a:endParaRPr lang="en-US"/>
          </a:p>
        </p:txBody>
      </p:sp>
    </p:spTree>
    <p:extLst>
      <p:ext uri="{BB962C8B-B14F-4D97-AF65-F5344CB8AC3E}">
        <p14:creationId xmlns:p14="http://schemas.microsoft.com/office/powerpoint/2010/main" val="2736747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effectLst/>
              </a:rPr>
              <a:t>Here is one for Nox: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effectLst/>
              </a:rPr>
              <a:t>The colour pallet includes some inspiration from UofT’s colours. And naturally the typography and imagery is meant to give a sense of sophistication, higher-education focus, larger classrooms.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effectLst/>
              </a:rPr>
              <a:t>Again, the goal of this is </a:t>
            </a:r>
            <a:r>
              <a:rPr lang="en-CA" dirty="0"/>
              <a:t>to envision the look and feel of the end-product.</a:t>
            </a:r>
            <a:endParaRPr lang="en-CA" dirty="0">
              <a:effectLst/>
            </a:endParaRPr>
          </a:p>
          <a:p>
            <a:endParaRPr lang="en-US" dirty="0"/>
          </a:p>
        </p:txBody>
      </p:sp>
      <p:sp>
        <p:nvSpPr>
          <p:cNvPr id="4" name="Slide Number Placeholder 3"/>
          <p:cNvSpPr>
            <a:spLocks noGrp="1"/>
          </p:cNvSpPr>
          <p:nvPr>
            <p:ph type="sldNum" sz="quarter" idx="5"/>
          </p:nvPr>
        </p:nvSpPr>
        <p:spPr/>
        <p:txBody>
          <a:bodyPr/>
          <a:lstStyle/>
          <a:p>
            <a:fld id="{F8CFFD34-BBD5-EF49-8F34-94426B23313D}" type="slidenum">
              <a:rPr lang="en-US" smtClean="0"/>
              <a:t>5</a:t>
            </a:fld>
            <a:endParaRPr lang="en-US"/>
          </a:p>
        </p:txBody>
      </p:sp>
    </p:spTree>
    <p:extLst>
      <p:ext uri="{BB962C8B-B14F-4D97-AF65-F5344CB8AC3E}">
        <p14:creationId xmlns:p14="http://schemas.microsoft.com/office/powerpoint/2010/main" val="1992510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began introducing some UX aspects to our UI.</a:t>
            </a:r>
          </a:p>
          <a:p>
            <a:r>
              <a:rPr lang="en-US" dirty="0"/>
              <a:t>We began thinking about our active elements and how they would behave.</a:t>
            </a:r>
          </a:p>
          <a:p>
            <a:endParaRPr lang="en-US" dirty="0"/>
          </a:p>
          <a:p>
            <a:r>
              <a:rPr lang="en-US" dirty="0"/>
              <a:t>We also began thinking about the interactions of the app at a high-level. &lt;&lt; Next Slide &gt;&gt;</a:t>
            </a:r>
          </a:p>
          <a:p>
            <a:endParaRPr lang="en-US" dirty="0"/>
          </a:p>
          <a:p>
            <a:r>
              <a:rPr lang="en-US" dirty="0"/>
              <a:t>We discussed Composing Interactions which went over the idea that the speed of a user interacting with a UI to get a job done, and the styling to make your UI idiosyncratic and engaging is a balancing game. </a:t>
            </a:r>
          </a:p>
          <a:p>
            <a:r>
              <a:rPr lang="en-US" dirty="0"/>
              <a:t>The main-focus here should be to make your interface fit your content. </a:t>
            </a:r>
          </a:p>
          <a:p>
            <a:endParaRPr lang="en-US" dirty="0"/>
          </a:p>
          <a:p>
            <a:endParaRPr lang="en-US" dirty="0"/>
          </a:p>
        </p:txBody>
      </p:sp>
      <p:sp>
        <p:nvSpPr>
          <p:cNvPr id="4" name="Slide Number Placeholder 3"/>
          <p:cNvSpPr>
            <a:spLocks noGrp="1"/>
          </p:cNvSpPr>
          <p:nvPr>
            <p:ph type="sldNum" sz="quarter" idx="5"/>
          </p:nvPr>
        </p:nvSpPr>
        <p:spPr/>
        <p:txBody>
          <a:bodyPr/>
          <a:lstStyle/>
          <a:p>
            <a:fld id="{F8CFFD34-BBD5-EF49-8F34-94426B23313D}" type="slidenum">
              <a:rPr lang="en-US" smtClean="0"/>
              <a:t>6</a:t>
            </a:fld>
            <a:endParaRPr lang="en-US"/>
          </a:p>
        </p:txBody>
      </p:sp>
    </p:spTree>
    <p:extLst>
      <p:ext uri="{BB962C8B-B14F-4D97-AF65-F5344CB8AC3E}">
        <p14:creationId xmlns:p14="http://schemas.microsoft.com/office/powerpoint/2010/main" val="1404854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for </a:t>
            </a:r>
            <a:r>
              <a:rPr lang="en-US" dirty="0" err="1"/>
              <a:t>Nox</a:t>
            </a:r>
            <a:r>
              <a:rPr lang="en-US" dirty="0"/>
              <a:t>, we have 2 sets of interaction – A student and a Lecturer:</a:t>
            </a:r>
          </a:p>
          <a:p>
            <a:endParaRPr lang="en-CA" i="1" dirty="0">
              <a:effectLst/>
            </a:endParaRPr>
          </a:p>
          <a:p>
            <a:r>
              <a:rPr lang="en-CA" i="1" dirty="0">
                <a:effectLst/>
              </a:rPr>
              <a:t>I won’t read that all out but in short, </a:t>
            </a:r>
          </a:p>
          <a:p>
            <a:r>
              <a:rPr lang="en-CA" i="1" dirty="0">
                <a:effectLst/>
              </a:rPr>
              <a:t>For students, the interaction flow is the following: </a:t>
            </a:r>
            <a:r>
              <a:rPr lang="en-CA" dirty="0"/>
              <a:t>Input Session Code and hit join → then pose questions or Click the feedback buttons when necessary.</a:t>
            </a:r>
          </a:p>
          <a:p>
            <a:endParaRPr lang="en-CA" dirty="0"/>
          </a:p>
          <a:p>
            <a:r>
              <a:rPr lang="en-CA" dirty="0"/>
              <a:t>For lecturers, it is Click Login → Choose the course </a:t>
            </a:r>
            <a:r>
              <a:rPr lang="en-CA" dirty="0">
                <a:sym typeface="Wingdings" pitchFamily="2" charset="2"/>
              </a:rPr>
              <a:t> </a:t>
            </a:r>
            <a:r>
              <a:rPr lang="en-CA" dirty="0"/>
              <a:t>Click Start Session → View results as they come in. </a:t>
            </a:r>
          </a:p>
          <a:p>
            <a:br>
              <a:rPr lang="en-CA" dirty="0"/>
            </a:br>
            <a:r>
              <a:rPr lang="en-CA" dirty="0"/>
              <a:t>The goal here is to minimize the number of clicks to accomplish the objective. Want to reduce friction to not take away from the lecture itself.</a:t>
            </a:r>
          </a:p>
          <a:p>
            <a:endParaRPr lang="en-CA" i="1" dirty="0">
              <a:effectLst/>
            </a:endParaRPr>
          </a:p>
          <a:p>
            <a:r>
              <a:rPr lang="en-CA" i="1" dirty="0">
                <a:effectLst/>
              </a:rPr>
              <a:t>&lt;&lt; Previous Slide &gt;&gt;</a:t>
            </a:r>
          </a:p>
          <a:p>
            <a:endParaRPr lang="en-US" dirty="0"/>
          </a:p>
        </p:txBody>
      </p:sp>
      <p:sp>
        <p:nvSpPr>
          <p:cNvPr id="4" name="Slide Number Placeholder 3"/>
          <p:cNvSpPr>
            <a:spLocks noGrp="1"/>
          </p:cNvSpPr>
          <p:nvPr>
            <p:ph type="sldNum" sz="quarter" idx="5"/>
          </p:nvPr>
        </p:nvSpPr>
        <p:spPr/>
        <p:txBody>
          <a:bodyPr/>
          <a:lstStyle/>
          <a:p>
            <a:fld id="{F8CFFD34-BBD5-EF49-8F34-94426B23313D}" type="slidenum">
              <a:rPr lang="en-US" smtClean="0"/>
              <a:t>7</a:t>
            </a:fld>
            <a:endParaRPr lang="en-US"/>
          </a:p>
        </p:txBody>
      </p:sp>
    </p:spTree>
    <p:extLst>
      <p:ext uri="{BB962C8B-B14F-4D97-AF65-F5344CB8AC3E}">
        <p14:creationId xmlns:p14="http://schemas.microsoft.com/office/powerpoint/2010/main" val="116634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the deliverable for Week 3, producing a collection of button and non-button visuals that fit with the theme of the product. </a:t>
            </a:r>
          </a:p>
        </p:txBody>
      </p:sp>
      <p:sp>
        <p:nvSpPr>
          <p:cNvPr id="4" name="Slide Number Placeholder 3"/>
          <p:cNvSpPr>
            <a:spLocks noGrp="1"/>
          </p:cNvSpPr>
          <p:nvPr>
            <p:ph type="sldNum" sz="quarter" idx="5"/>
          </p:nvPr>
        </p:nvSpPr>
        <p:spPr/>
        <p:txBody>
          <a:bodyPr/>
          <a:lstStyle/>
          <a:p>
            <a:fld id="{F8CFFD34-BBD5-EF49-8F34-94426B23313D}" type="slidenum">
              <a:rPr lang="en-US" smtClean="0"/>
              <a:t>8</a:t>
            </a:fld>
            <a:endParaRPr lang="en-US"/>
          </a:p>
        </p:txBody>
      </p:sp>
    </p:spTree>
    <p:extLst>
      <p:ext uri="{BB962C8B-B14F-4D97-AF65-F5344CB8AC3E}">
        <p14:creationId xmlns:p14="http://schemas.microsoft.com/office/powerpoint/2010/main" val="28054616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began combining these ideas from the previous weeks into a whole, finally creating a preliminary mock-up.</a:t>
            </a:r>
          </a:p>
          <a:p>
            <a:endParaRPr lang="en-US" dirty="0"/>
          </a:p>
          <a:p>
            <a:r>
              <a:rPr lang="en-US" dirty="0"/>
              <a:t>Began thinking about how the user will interact with the product. Answering questions such as:</a:t>
            </a:r>
          </a:p>
          <a:p>
            <a:r>
              <a:rPr lang="en-CA" dirty="0"/>
              <a:t>What’s the first thing the user sees? In the case of Netflix for example: A ton of visually exciting movie posters. And in Nox, it would be the session ID page. </a:t>
            </a:r>
          </a:p>
          <a:p>
            <a:r>
              <a:rPr lang="en-CA" dirty="0"/>
              <a:t>What’s the user’s first impression? </a:t>
            </a:r>
            <a:r>
              <a:rPr lang="en-CA" dirty="0" err="1"/>
              <a:t>Whats</a:t>
            </a:r>
            <a:r>
              <a:rPr lang="en-CA" dirty="0"/>
              <a:t> the first thing the user does? Etc. </a:t>
            </a:r>
            <a:endParaRPr lang="en-US" dirty="0"/>
          </a:p>
        </p:txBody>
      </p:sp>
      <p:sp>
        <p:nvSpPr>
          <p:cNvPr id="4" name="Slide Number Placeholder 3"/>
          <p:cNvSpPr>
            <a:spLocks noGrp="1"/>
          </p:cNvSpPr>
          <p:nvPr>
            <p:ph type="sldNum" sz="quarter" idx="5"/>
          </p:nvPr>
        </p:nvSpPr>
        <p:spPr/>
        <p:txBody>
          <a:bodyPr/>
          <a:lstStyle/>
          <a:p>
            <a:fld id="{F8CFFD34-BBD5-EF49-8F34-94426B23313D}" type="slidenum">
              <a:rPr lang="en-US" smtClean="0"/>
              <a:t>9</a:t>
            </a:fld>
            <a:endParaRPr lang="en-US"/>
          </a:p>
        </p:txBody>
      </p:sp>
    </p:spTree>
    <p:extLst>
      <p:ext uri="{BB962C8B-B14F-4D97-AF65-F5344CB8AC3E}">
        <p14:creationId xmlns:p14="http://schemas.microsoft.com/office/powerpoint/2010/main" val="18935928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6/11/22</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475506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6/11/22</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730910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6/11/22</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598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6/11/22</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773786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6/11/22</a:t>
            </a:fld>
            <a:endParaRPr lang="en-US" dirty="0"/>
          </a:p>
        </p:txBody>
      </p:sp>
    </p:spTree>
    <p:extLst>
      <p:ext uri="{BB962C8B-B14F-4D97-AF65-F5344CB8AC3E}">
        <p14:creationId xmlns:p14="http://schemas.microsoft.com/office/powerpoint/2010/main" val="2292538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6/11/22</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400612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6/11/22</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2114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6/11/22</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6681207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6/11/22</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1429000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6/11/22</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4421172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6/11/22</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090491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6/11/22</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4243962"/>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27" r:id="rId5"/>
    <p:sldLayoutId id="2147483728" r:id="rId6"/>
    <p:sldLayoutId id="2147483729" r:id="rId7"/>
    <p:sldLayoutId id="2147483730" r:id="rId8"/>
    <p:sldLayoutId id="2147483731" r:id="rId9"/>
    <p:sldLayoutId id="2147483732" r:id="rId10"/>
    <p:sldLayoutId id="2147483733"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63FE5F11-64BC-1145-B17A-44D4DEDE63CF}"/>
              </a:ext>
            </a:extLst>
          </p:cNvPr>
          <p:cNvSpPr>
            <a:spLocks noGrp="1"/>
          </p:cNvSpPr>
          <p:nvPr>
            <p:ph type="ctrTitle"/>
          </p:nvPr>
        </p:nvSpPr>
        <p:spPr>
          <a:xfrm>
            <a:off x="821140" y="1895647"/>
            <a:ext cx="5274860" cy="3066706"/>
          </a:xfrm>
        </p:spPr>
        <p:txBody>
          <a:bodyPr anchor="b">
            <a:normAutofit/>
          </a:bodyPr>
          <a:lstStyle/>
          <a:p>
            <a:pPr algn="r"/>
            <a:r>
              <a:rPr lang="en-US" dirty="0"/>
              <a:t>CSC492H5  </a:t>
            </a:r>
            <a:br>
              <a:rPr lang="en-US" dirty="0"/>
            </a:br>
            <a:r>
              <a:rPr lang="en-CA" sz="1400" dirty="0"/>
              <a:t>Visual Elements of User Interface Design</a:t>
            </a:r>
            <a:endParaRPr lang="en-US" dirty="0"/>
          </a:p>
        </p:txBody>
      </p:sp>
      <p:sp>
        <p:nvSpPr>
          <p:cNvPr id="10" name="Freeform: Shape 9">
            <a:extLst>
              <a:ext uri="{FF2B5EF4-FFF2-40B4-BE49-F238E27FC236}">
                <a16:creationId xmlns:a16="http://schemas.microsoft.com/office/drawing/2014/main" id="{C7D887A3-61AD-4674-BC53-8DFA8CF7B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Shape 11">
            <a:extLst>
              <a:ext uri="{FF2B5EF4-FFF2-40B4-BE49-F238E27FC236}">
                <a16:creationId xmlns:a16="http://schemas.microsoft.com/office/drawing/2014/main" id="{479F0FB3-8461-462D-84A2-53106FBF4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5348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11E3C311-4E8A-45D9-97BF-07F5FD346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58825"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2">
            <a:extLst>
              <a:ext uri="{FF2B5EF4-FFF2-40B4-BE49-F238E27FC236}">
                <a16:creationId xmlns:a16="http://schemas.microsoft.com/office/drawing/2014/main" id="{18DC369B-4B15-85A9-91F2-93658B3255B2}"/>
              </a:ext>
            </a:extLst>
          </p:cNvPr>
          <p:cNvPicPr>
            <a:picLocks noChangeAspect="1"/>
          </p:cNvPicPr>
          <p:nvPr/>
        </p:nvPicPr>
        <p:blipFill rotWithShape="1">
          <a:blip r:embed="rId3"/>
          <a:srcRect l="31705" r="31812"/>
          <a:stretch/>
        </p:blipFill>
        <p:spPr>
          <a:xfrm>
            <a:off x="7187979" y="10"/>
            <a:ext cx="5004021" cy="6857990"/>
          </a:xfrm>
          <a:custGeom>
            <a:avLst/>
            <a:gdLst/>
            <a:ahLst/>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p:spPr>
      </p:pic>
    </p:spTree>
    <p:extLst>
      <p:ext uri="{BB962C8B-B14F-4D97-AF65-F5344CB8AC3E}">
        <p14:creationId xmlns:p14="http://schemas.microsoft.com/office/powerpoint/2010/main" val="2485155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text, electronics, different&#10;&#10;Description automatically generated">
            <a:extLst>
              <a:ext uri="{FF2B5EF4-FFF2-40B4-BE49-F238E27FC236}">
                <a16:creationId xmlns:a16="http://schemas.microsoft.com/office/drawing/2014/main" id="{6EEB7F19-A828-FA41-A511-B9EE3EDAF8CE}"/>
              </a:ext>
            </a:extLst>
          </p:cNvPr>
          <p:cNvPicPr>
            <a:picLocks noChangeAspect="1"/>
          </p:cNvPicPr>
          <p:nvPr/>
        </p:nvPicPr>
        <p:blipFill>
          <a:blip r:embed="rId3"/>
          <a:stretch>
            <a:fillRect/>
          </a:stretch>
        </p:blipFill>
        <p:spPr>
          <a:xfrm>
            <a:off x="1103601" y="0"/>
            <a:ext cx="9984797" cy="6858000"/>
          </a:xfrm>
          <a:prstGeom prst="rect">
            <a:avLst/>
          </a:prstGeom>
        </p:spPr>
      </p:pic>
    </p:spTree>
    <p:extLst>
      <p:ext uri="{BB962C8B-B14F-4D97-AF65-F5344CB8AC3E}">
        <p14:creationId xmlns:p14="http://schemas.microsoft.com/office/powerpoint/2010/main" val="2882096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F9ACB80E-76BB-B94A-A6AD-6D65B5342EA7}"/>
              </a:ext>
            </a:extLst>
          </p:cNvPr>
          <p:cNvPicPr>
            <a:picLocks noGrp="1" noChangeAspect="1"/>
          </p:cNvPicPr>
          <p:nvPr>
            <p:ph idx="1"/>
          </p:nvPr>
        </p:nvPicPr>
        <p:blipFill>
          <a:blip r:embed="rId3"/>
          <a:stretch>
            <a:fillRect/>
          </a:stretch>
        </p:blipFill>
        <p:spPr>
          <a:xfrm>
            <a:off x="1721923" y="72214"/>
            <a:ext cx="8740238" cy="6729984"/>
          </a:xfrm>
          <a:prstGeom prst="rect">
            <a:avLst/>
          </a:prstGeom>
        </p:spPr>
      </p:pic>
    </p:spTree>
    <p:extLst>
      <p:ext uri="{BB962C8B-B14F-4D97-AF65-F5344CB8AC3E}">
        <p14:creationId xmlns:p14="http://schemas.microsoft.com/office/powerpoint/2010/main" val="2060177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14302F-E955-47D0-A56B-D1D1A6953B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3" y="-9274"/>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1" name="Group 10">
            <a:extLst>
              <a:ext uri="{FF2B5EF4-FFF2-40B4-BE49-F238E27FC236}">
                <a16:creationId xmlns:a16="http://schemas.microsoft.com/office/drawing/2014/main" id="{DC310F6C-D8CB-4984-9F9B-BA18C171928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2079" y="1033741"/>
            <a:ext cx="4908132" cy="4613915"/>
            <a:chOff x="659679" y="950330"/>
            <a:chExt cx="4908132" cy="4613915"/>
          </a:xfrm>
        </p:grpSpPr>
        <p:sp>
          <p:nvSpPr>
            <p:cNvPr id="12" name="Freeform: Shape 11">
              <a:extLst>
                <a:ext uri="{FF2B5EF4-FFF2-40B4-BE49-F238E27FC236}">
                  <a16:creationId xmlns:a16="http://schemas.microsoft.com/office/drawing/2014/main" id="{6750E550-BE93-4743-8659-1531F86CB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16216" y="1107426"/>
              <a:ext cx="4619072" cy="434218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BE626DC7-F0FE-49A7-AA4C-A8DB1F7EBA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64593" y="1253260"/>
              <a:ext cx="4488025" cy="4074679"/>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EBB781F-78E5-4C66-811C-9FF8B5D50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59679" y="950330"/>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17580A22-3771-4841-8EE4-0887145D837F}"/>
              </a:ext>
            </a:extLst>
          </p:cNvPr>
          <p:cNvSpPr>
            <a:spLocks noGrp="1"/>
          </p:cNvSpPr>
          <p:nvPr>
            <p:ph type="title"/>
          </p:nvPr>
        </p:nvSpPr>
        <p:spPr>
          <a:xfrm>
            <a:off x="1829849" y="1899904"/>
            <a:ext cx="3312116" cy="2934031"/>
          </a:xfrm>
        </p:spPr>
        <p:txBody>
          <a:bodyPr anchor="ctr">
            <a:normAutofit/>
          </a:bodyPr>
          <a:lstStyle/>
          <a:p>
            <a:r>
              <a:rPr lang="en-US" dirty="0"/>
              <a:t>Week 1: </a:t>
            </a:r>
            <a:r>
              <a:rPr lang="en-CA" dirty="0"/>
              <a:t>Introduction to UI Design</a:t>
            </a:r>
            <a:endParaRPr lang="en-US" dirty="0"/>
          </a:p>
        </p:txBody>
      </p:sp>
      <p:graphicFrame>
        <p:nvGraphicFramePr>
          <p:cNvPr id="5" name="Content Placeholder 2">
            <a:extLst>
              <a:ext uri="{FF2B5EF4-FFF2-40B4-BE49-F238E27FC236}">
                <a16:creationId xmlns:a16="http://schemas.microsoft.com/office/drawing/2014/main" id="{2F543DB6-43D2-0728-13EE-38CE28CC42DC}"/>
              </a:ext>
            </a:extLst>
          </p:cNvPr>
          <p:cNvGraphicFramePr>
            <a:graphicFrameLocks noGrp="1"/>
          </p:cNvGraphicFramePr>
          <p:nvPr>
            <p:ph idx="1"/>
            <p:extLst>
              <p:ext uri="{D42A27DB-BD31-4B8C-83A1-F6EECF244321}">
                <p14:modId xmlns:p14="http://schemas.microsoft.com/office/powerpoint/2010/main" val="1818043597"/>
              </p:ext>
            </p:extLst>
          </p:nvPr>
        </p:nvGraphicFramePr>
        <p:xfrm>
          <a:off x="6095999" y="940107"/>
          <a:ext cx="5076826" cy="50241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29455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14302F-E955-47D0-A56B-D1D1A6953B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3" y="-9274"/>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1" name="Group 10">
            <a:extLst>
              <a:ext uri="{FF2B5EF4-FFF2-40B4-BE49-F238E27FC236}">
                <a16:creationId xmlns:a16="http://schemas.microsoft.com/office/drawing/2014/main" id="{DC310F6C-D8CB-4984-9F9B-BA18C171928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2079" y="1033741"/>
            <a:ext cx="4908132" cy="4613915"/>
            <a:chOff x="659679" y="950330"/>
            <a:chExt cx="4908132" cy="4613915"/>
          </a:xfrm>
        </p:grpSpPr>
        <p:sp>
          <p:nvSpPr>
            <p:cNvPr id="12" name="Freeform: Shape 11">
              <a:extLst>
                <a:ext uri="{FF2B5EF4-FFF2-40B4-BE49-F238E27FC236}">
                  <a16:creationId xmlns:a16="http://schemas.microsoft.com/office/drawing/2014/main" id="{6750E550-BE93-4743-8659-1531F86CB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16216" y="1107426"/>
              <a:ext cx="4619072" cy="434218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BE626DC7-F0FE-49A7-AA4C-A8DB1F7EBA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64593" y="1253260"/>
              <a:ext cx="4488025" cy="4074679"/>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1EBB781F-78E5-4C66-811C-9FF8B5D50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59679" y="950330"/>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17580A22-3771-4841-8EE4-0887145D837F}"/>
              </a:ext>
            </a:extLst>
          </p:cNvPr>
          <p:cNvSpPr>
            <a:spLocks noGrp="1"/>
          </p:cNvSpPr>
          <p:nvPr>
            <p:ph type="title"/>
          </p:nvPr>
        </p:nvSpPr>
        <p:spPr>
          <a:xfrm>
            <a:off x="1829849" y="1899904"/>
            <a:ext cx="3312116" cy="2934031"/>
          </a:xfrm>
        </p:spPr>
        <p:txBody>
          <a:bodyPr anchor="ctr">
            <a:normAutofit/>
          </a:bodyPr>
          <a:lstStyle/>
          <a:p>
            <a:r>
              <a:rPr lang="en-US"/>
              <a:t>Week 2: </a:t>
            </a:r>
            <a:r>
              <a:rPr lang="en-CA"/>
              <a:t>Formal elements of UI design</a:t>
            </a:r>
            <a:endParaRPr lang="en-US" dirty="0"/>
          </a:p>
        </p:txBody>
      </p:sp>
      <p:graphicFrame>
        <p:nvGraphicFramePr>
          <p:cNvPr id="5" name="Content Placeholder 2">
            <a:extLst>
              <a:ext uri="{FF2B5EF4-FFF2-40B4-BE49-F238E27FC236}">
                <a16:creationId xmlns:a16="http://schemas.microsoft.com/office/drawing/2014/main" id="{4E03B933-0BA0-2726-CC1E-BC82C733C31D}"/>
              </a:ext>
            </a:extLst>
          </p:cNvPr>
          <p:cNvGraphicFramePr>
            <a:graphicFrameLocks noGrp="1"/>
          </p:cNvGraphicFramePr>
          <p:nvPr>
            <p:ph idx="1"/>
            <p:extLst>
              <p:ext uri="{D42A27DB-BD31-4B8C-83A1-F6EECF244321}">
                <p14:modId xmlns:p14="http://schemas.microsoft.com/office/powerpoint/2010/main" val="3283503243"/>
              </p:ext>
            </p:extLst>
          </p:nvPr>
        </p:nvGraphicFramePr>
        <p:xfrm>
          <a:off x="6095999" y="940107"/>
          <a:ext cx="5076826" cy="50241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00833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4C231A6-D46F-BF45-B33F-FB4D0B9D9F6D}"/>
              </a:ext>
            </a:extLst>
          </p:cNvPr>
          <p:cNvPicPr>
            <a:picLocks noChangeAspect="1"/>
          </p:cNvPicPr>
          <p:nvPr/>
        </p:nvPicPr>
        <p:blipFill rotWithShape="1">
          <a:blip r:embed="rId3"/>
          <a:srcRect t="20717" b="26343"/>
          <a:stretch/>
        </p:blipFill>
        <p:spPr>
          <a:xfrm>
            <a:off x="1091045" y="0"/>
            <a:ext cx="10009909" cy="6858000"/>
          </a:xfrm>
          <a:prstGeom prst="rect">
            <a:avLst/>
          </a:prstGeom>
        </p:spPr>
      </p:pic>
    </p:spTree>
    <p:extLst>
      <p:ext uri="{BB962C8B-B14F-4D97-AF65-F5344CB8AC3E}">
        <p14:creationId xmlns:p14="http://schemas.microsoft.com/office/powerpoint/2010/main" val="36697660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oup of people in a room&#10;&#10;Description automatically generated with low confidence">
            <a:extLst>
              <a:ext uri="{FF2B5EF4-FFF2-40B4-BE49-F238E27FC236}">
                <a16:creationId xmlns:a16="http://schemas.microsoft.com/office/drawing/2014/main" id="{FCD0F8D1-C9AD-844A-93C8-EEFD394CD2EB}"/>
              </a:ext>
            </a:extLst>
          </p:cNvPr>
          <p:cNvPicPr>
            <a:picLocks noChangeAspect="1"/>
          </p:cNvPicPr>
          <p:nvPr/>
        </p:nvPicPr>
        <p:blipFill>
          <a:blip r:embed="rId3"/>
          <a:stretch>
            <a:fillRect/>
          </a:stretch>
        </p:blipFill>
        <p:spPr>
          <a:xfrm>
            <a:off x="1474810" y="163432"/>
            <a:ext cx="9242379" cy="6531135"/>
          </a:xfrm>
          <a:prstGeom prst="rect">
            <a:avLst/>
          </a:prstGeom>
        </p:spPr>
      </p:pic>
    </p:spTree>
    <p:extLst>
      <p:ext uri="{BB962C8B-B14F-4D97-AF65-F5344CB8AC3E}">
        <p14:creationId xmlns:p14="http://schemas.microsoft.com/office/powerpoint/2010/main" val="414737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580A22-3771-4841-8EE4-0887145D837F}"/>
              </a:ext>
            </a:extLst>
          </p:cNvPr>
          <p:cNvSpPr>
            <a:spLocks noGrp="1"/>
          </p:cNvSpPr>
          <p:nvPr>
            <p:ph type="title"/>
          </p:nvPr>
        </p:nvSpPr>
        <p:spPr>
          <a:xfrm>
            <a:off x="1829849" y="1899904"/>
            <a:ext cx="3312116" cy="2934031"/>
          </a:xfrm>
        </p:spPr>
        <p:txBody>
          <a:bodyPr anchor="ctr">
            <a:normAutofit/>
          </a:bodyPr>
          <a:lstStyle/>
          <a:p>
            <a:r>
              <a:rPr lang="en-US" dirty="0"/>
              <a:t>Week 3: </a:t>
            </a:r>
            <a:r>
              <a:rPr lang="en-CA" dirty="0"/>
              <a:t>Active Elements of UI Design</a:t>
            </a:r>
            <a:endParaRPr lang="en-US" dirty="0"/>
          </a:p>
        </p:txBody>
      </p:sp>
      <p:graphicFrame>
        <p:nvGraphicFramePr>
          <p:cNvPr id="5" name="Content Placeholder 2">
            <a:extLst>
              <a:ext uri="{FF2B5EF4-FFF2-40B4-BE49-F238E27FC236}">
                <a16:creationId xmlns:a16="http://schemas.microsoft.com/office/drawing/2014/main" id="{2F543DB6-43D2-0728-13EE-38CE28CC42DC}"/>
              </a:ext>
            </a:extLst>
          </p:cNvPr>
          <p:cNvGraphicFramePr>
            <a:graphicFrameLocks noGrp="1"/>
          </p:cNvGraphicFramePr>
          <p:nvPr>
            <p:ph idx="1"/>
            <p:extLst>
              <p:ext uri="{D42A27DB-BD31-4B8C-83A1-F6EECF244321}">
                <p14:modId xmlns:p14="http://schemas.microsoft.com/office/powerpoint/2010/main" val="277067640"/>
              </p:ext>
            </p:extLst>
          </p:nvPr>
        </p:nvGraphicFramePr>
        <p:xfrm>
          <a:off x="6095999" y="940107"/>
          <a:ext cx="5076826" cy="50241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9210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1EC86DB4-572A-4F71-AF8A-2395B4CA7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11435265" cy="6858000"/>
          </a:xfrm>
          <a:custGeom>
            <a:avLst/>
            <a:gdLst>
              <a:gd name="connsiteX0" fmla="*/ 9925983 w 11435265"/>
              <a:gd name="connsiteY0" fmla="*/ 6858000 h 6858000"/>
              <a:gd name="connsiteX1" fmla="*/ 0 w 11435265"/>
              <a:gd name="connsiteY1" fmla="*/ 6858000 h 6858000"/>
              <a:gd name="connsiteX2" fmla="*/ 0 w 11435265"/>
              <a:gd name="connsiteY2" fmla="*/ 0 h 6858000"/>
              <a:gd name="connsiteX3" fmla="*/ 996904 w 11435265"/>
              <a:gd name="connsiteY3" fmla="*/ 0 h 6858000"/>
              <a:gd name="connsiteX4" fmla="*/ 2426875 w 11435265"/>
              <a:gd name="connsiteY4" fmla="*/ 0 h 6858000"/>
              <a:gd name="connsiteX5" fmla="*/ 4014127 w 11435265"/>
              <a:gd name="connsiteY5" fmla="*/ 0 h 6858000"/>
              <a:gd name="connsiteX6" fmla="*/ 4359595 w 11435265"/>
              <a:gd name="connsiteY6" fmla="*/ 0 h 6858000"/>
              <a:gd name="connsiteX7" fmla="*/ 4647960 w 11435265"/>
              <a:gd name="connsiteY7" fmla="*/ 0 h 6858000"/>
              <a:gd name="connsiteX8" fmla="*/ 4691093 w 11435265"/>
              <a:gd name="connsiteY8" fmla="*/ 0 h 6858000"/>
              <a:gd name="connsiteX9" fmla="*/ 5558544 w 11435265"/>
              <a:gd name="connsiteY9" fmla="*/ 0 h 6858000"/>
              <a:gd name="connsiteX10" fmla="*/ 5570664 w 11435265"/>
              <a:gd name="connsiteY10" fmla="*/ 0 h 6858000"/>
              <a:gd name="connsiteX11" fmla="*/ 5695183 w 11435265"/>
              <a:gd name="connsiteY11" fmla="*/ 0 h 6858000"/>
              <a:gd name="connsiteX12" fmla="*/ 7177357 w 11435265"/>
              <a:gd name="connsiteY12" fmla="*/ 0 h 6858000"/>
              <a:gd name="connsiteX13" fmla="*/ 9824163 w 11435265"/>
              <a:gd name="connsiteY13" fmla="*/ 0 h 6858000"/>
              <a:gd name="connsiteX14" fmla="*/ 9846125 w 11435265"/>
              <a:gd name="connsiteY14" fmla="*/ 16892 h 6858000"/>
              <a:gd name="connsiteX15" fmla="*/ 11435265 w 11435265"/>
              <a:gd name="connsiteY15" fmla="*/ 4079318 h 6858000"/>
              <a:gd name="connsiteX16" fmla="*/ 10261404 w 11435265"/>
              <a:gd name="connsiteY16"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35265" h="6858000">
                <a:moveTo>
                  <a:pt x="9925983" y="6858000"/>
                </a:moveTo>
                <a:lnTo>
                  <a:pt x="0" y="6858000"/>
                </a:lnTo>
                <a:lnTo>
                  <a:pt x="0" y="0"/>
                </a:lnTo>
                <a:lnTo>
                  <a:pt x="996904" y="0"/>
                </a:lnTo>
                <a:lnTo>
                  <a:pt x="2426875" y="0"/>
                </a:lnTo>
                <a:lnTo>
                  <a:pt x="4014127" y="0"/>
                </a:lnTo>
                <a:lnTo>
                  <a:pt x="4359595" y="0"/>
                </a:lnTo>
                <a:lnTo>
                  <a:pt x="4647960" y="0"/>
                </a:lnTo>
                <a:lnTo>
                  <a:pt x="4691093" y="0"/>
                </a:lnTo>
                <a:lnTo>
                  <a:pt x="5558544" y="0"/>
                </a:lnTo>
                <a:lnTo>
                  <a:pt x="5570664" y="0"/>
                </a:lnTo>
                <a:lnTo>
                  <a:pt x="5695183" y="0"/>
                </a:lnTo>
                <a:lnTo>
                  <a:pt x="7177357" y="0"/>
                </a:lnTo>
                <a:lnTo>
                  <a:pt x="9824163" y="0"/>
                </a:lnTo>
                <a:lnTo>
                  <a:pt x="9846125" y="16892"/>
                </a:lnTo>
                <a:cubicBezTo>
                  <a:pt x="10865743" y="850004"/>
                  <a:pt x="11435265" y="2357705"/>
                  <a:pt x="11435265" y="4079318"/>
                </a:cubicBezTo>
                <a:cubicBezTo>
                  <a:pt x="11435265" y="5217633"/>
                  <a:pt x="10916694" y="5903717"/>
                  <a:pt x="10261404" y="654244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71BA53A4-C4B7-4189-9FC1-6350B1AB5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332301" y="0"/>
            <a:ext cx="1518348" cy="6858000"/>
          </a:xfrm>
          <a:custGeom>
            <a:avLst/>
            <a:gdLst>
              <a:gd name="connsiteX0" fmla="*/ 19178 w 1518348"/>
              <a:gd name="connsiteY0" fmla="*/ 6858000 h 6858000"/>
              <a:gd name="connsiteX1" fmla="*/ 0 w 1518348"/>
              <a:gd name="connsiteY1" fmla="*/ 6858000 h 6858000"/>
              <a:gd name="connsiteX2" fmla="*/ 241394 w 1518348"/>
              <a:gd name="connsiteY2" fmla="*/ 6638611 h 6858000"/>
              <a:gd name="connsiteX3" fmla="*/ 1493356 w 1518348"/>
              <a:gd name="connsiteY3" fmla="*/ 4142424 h 6858000"/>
              <a:gd name="connsiteX4" fmla="*/ 282053 w 1518348"/>
              <a:gd name="connsiteY4" fmla="*/ 26474 h 6858000"/>
              <a:gd name="connsiteX5" fmla="*/ 256233 w 1518348"/>
              <a:gd name="connsiteY5" fmla="*/ 0 h 6858000"/>
              <a:gd name="connsiteX6" fmla="*/ 273463 w 1518348"/>
              <a:gd name="connsiteY6" fmla="*/ 0 h 6858000"/>
              <a:gd name="connsiteX7" fmla="*/ 300199 w 1518348"/>
              <a:gd name="connsiteY7" fmla="*/ 27414 h 6858000"/>
              <a:gd name="connsiteX8" fmla="*/ 1511501 w 1518348"/>
              <a:gd name="connsiteY8" fmla="*/ 4143362 h 6858000"/>
              <a:gd name="connsiteX9" fmla="*/ 259539 w 1518348"/>
              <a:gd name="connsiteY9" fmla="*/ 663954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348" h="6858000">
                <a:moveTo>
                  <a:pt x="19178" y="6858000"/>
                </a:moveTo>
                <a:lnTo>
                  <a:pt x="0" y="6858000"/>
                </a:lnTo>
                <a:lnTo>
                  <a:pt x="241394" y="6638611"/>
                </a:lnTo>
                <a:cubicBezTo>
                  <a:pt x="909582" y="6009084"/>
                  <a:pt x="1445892" y="5323498"/>
                  <a:pt x="1493356" y="4142424"/>
                </a:cubicBezTo>
                <a:cubicBezTo>
                  <a:pt x="1560655" y="2467784"/>
                  <a:pt x="1130049" y="962858"/>
                  <a:pt x="282053" y="26474"/>
                </a:cubicBezTo>
                <a:lnTo>
                  <a:pt x="256233" y="0"/>
                </a:lnTo>
                <a:lnTo>
                  <a:pt x="273463" y="0"/>
                </a:lnTo>
                <a:lnTo>
                  <a:pt x="300199" y="27414"/>
                </a:lnTo>
                <a:cubicBezTo>
                  <a:pt x="1148195" y="963796"/>
                  <a:pt x="1578800" y="2468723"/>
                  <a:pt x="1511501" y="4143362"/>
                </a:cubicBezTo>
                <a:cubicBezTo>
                  <a:pt x="1464037" y="5324436"/>
                  <a:pt x="927728" y="6010023"/>
                  <a:pt x="259539" y="6639549"/>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5558AD6E-B070-4640-AA07-87E208983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994386" y="0"/>
            <a:ext cx="1644534" cy="6858000"/>
          </a:xfrm>
          <a:custGeom>
            <a:avLst/>
            <a:gdLst>
              <a:gd name="connsiteX0" fmla="*/ 135252 w 1644534"/>
              <a:gd name="connsiteY0" fmla="*/ 6858000 h 6858000"/>
              <a:gd name="connsiteX1" fmla="*/ 101819 w 1644534"/>
              <a:gd name="connsiteY1" fmla="*/ 6858000 h 6858000"/>
              <a:gd name="connsiteX2" fmla="*/ 437240 w 1644534"/>
              <a:gd name="connsiteY2" fmla="*/ 6542447 h 6858000"/>
              <a:gd name="connsiteX3" fmla="*/ 1611101 w 1644534"/>
              <a:gd name="connsiteY3" fmla="*/ 4079318 h 6858000"/>
              <a:gd name="connsiteX4" fmla="*/ 21961 w 1644534"/>
              <a:gd name="connsiteY4" fmla="*/ 16892 h 6858000"/>
              <a:gd name="connsiteX5" fmla="*/ 0 w 1644534"/>
              <a:gd name="connsiteY5" fmla="*/ 0 h 6858000"/>
              <a:gd name="connsiteX6" fmla="*/ 33433 w 1644534"/>
              <a:gd name="connsiteY6" fmla="*/ 0 h 6858000"/>
              <a:gd name="connsiteX7" fmla="*/ 55394 w 1644534"/>
              <a:gd name="connsiteY7" fmla="*/ 16892 h 6858000"/>
              <a:gd name="connsiteX8" fmla="*/ 1644534 w 1644534"/>
              <a:gd name="connsiteY8" fmla="*/ 4079318 h 6858000"/>
              <a:gd name="connsiteX9" fmla="*/ 470673 w 1644534"/>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534" h="6858000">
                <a:moveTo>
                  <a:pt x="135252" y="6858000"/>
                </a:moveTo>
                <a:lnTo>
                  <a:pt x="101819" y="6858000"/>
                </a:lnTo>
                <a:lnTo>
                  <a:pt x="437240" y="6542447"/>
                </a:lnTo>
                <a:cubicBezTo>
                  <a:pt x="1092531" y="5903717"/>
                  <a:pt x="1611101" y="5217633"/>
                  <a:pt x="1611101" y="4079318"/>
                </a:cubicBezTo>
                <a:cubicBezTo>
                  <a:pt x="1611101" y="2357705"/>
                  <a:pt x="1041580" y="850004"/>
                  <a:pt x="21961" y="16892"/>
                </a:cubicBezTo>
                <a:lnTo>
                  <a:pt x="0" y="0"/>
                </a:lnTo>
                <a:lnTo>
                  <a:pt x="33433" y="0"/>
                </a:lnTo>
                <a:lnTo>
                  <a:pt x="55394" y="16892"/>
                </a:lnTo>
                <a:cubicBezTo>
                  <a:pt x="1075012" y="850004"/>
                  <a:pt x="1644534" y="2357705"/>
                  <a:pt x="1644534" y="4079318"/>
                </a:cubicBezTo>
                <a:cubicBezTo>
                  <a:pt x="1644534" y="5217633"/>
                  <a:pt x="1125963" y="5903717"/>
                  <a:pt x="470673" y="654244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4" name="Content Placeholder 2">
            <a:extLst>
              <a:ext uri="{FF2B5EF4-FFF2-40B4-BE49-F238E27FC236}">
                <a16:creationId xmlns:a16="http://schemas.microsoft.com/office/drawing/2014/main" id="{124C89B9-14BC-D54D-A4BC-D5BCE28088A8}"/>
              </a:ext>
            </a:extLst>
          </p:cNvPr>
          <p:cNvSpPr txBox="1">
            <a:spLocks/>
          </p:cNvSpPr>
          <p:nvPr/>
        </p:nvSpPr>
        <p:spPr>
          <a:xfrm>
            <a:off x="1920239" y="4061361"/>
            <a:ext cx="8770571" cy="1749085"/>
          </a:xfrm>
          <a:prstGeom prst="rect">
            <a:avLst/>
          </a:prstGeom>
        </p:spPr>
        <p:txBody>
          <a:bodyPr vert="horz" lIns="109728" tIns="109728" rIns="109728" bIns="91440" rtlCol="0">
            <a:normAutofit/>
          </a:bodyPr>
          <a:lst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endParaRPr lang="en-US" dirty="0"/>
          </a:p>
        </p:txBody>
      </p:sp>
      <p:graphicFrame>
        <p:nvGraphicFramePr>
          <p:cNvPr id="6" name="Content Placeholder 2">
            <a:extLst>
              <a:ext uri="{FF2B5EF4-FFF2-40B4-BE49-F238E27FC236}">
                <a16:creationId xmlns:a16="http://schemas.microsoft.com/office/drawing/2014/main" id="{B8E79236-B2F9-3D76-9BB8-D9A6898832F2}"/>
              </a:ext>
            </a:extLst>
          </p:cNvPr>
          <p:cNvGraphicFramePr>
            <a:graphicFrameLocks noGrp="1"/>
          </p:cNvGraphicFramePr>
          <p:nvPr>
            <p:ph idx="1"/>
            <p:extLst>
              <p:ext uri="{D42A27DB-BD31-4B8C-83A1-F6EECF244321}">
                <p14:modId xmlns:p14="http://schemas.microsoft.com/office/powerpoint/2010/main" val="3171516846"/>
              </p:ext>
            </p:extLst>
          </p:nvPr>
        </p:nvGraphicFramePr>
        <p:xfrm>
          <a:off x="1133032" y="1031235"/>
          <a:ext cx="9925935" cy="47955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19836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Graphical user interface&#10;&#10;Description automatically generated">
            <a:extLst>
              <a:ext uri="{FF2B5EF4-FFF2-40B4-BE49-F238E27FC236}">
                <a16:creationId xmlns:a16="http://schemas.microsoft.com/office/drawing/2014/main" id="{EAEE9CAB-4F06-B041-99F6-C9EB344E253A}"/>
              </a:ext>
            </a:extLst>
          </p:cNvPr>
          <p:cNvPicPr>
            <a:picLocks noChangeAspect="1"/>
          </p:cNvPicPr>
          <p:nvPr/>
        </p:nvPicPr>
        <p:blipFill>
          <a:blip r:embed="rId3"/>
          <a:stretch>
            <a:fillRect/>
          </a:stretch>
        </p:blipFill>
        <p:spPr>
          <a:xfrm>
            <a:off x="1882272" y="0"/>
            <a:ext cx="8427456" cy="6858000"/>
          </a:xfrm>
          <a:prstGeom prst="rect">
            <a:avLst/>
          </a:prstGeom>
        </p:spPr>
      </p:pic>
    </p:spTree>
    <p:extLst>
      <p:ext uri="{BB962C8B-B14F-4D97-AF65-F5344CB8AC3E}">
        <p14:creationId xmlns:p14="http://schemas.microsoft.com/office/powerpoint/2010/main" val="37713126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580A22-3771-4841-8EE4-0887145D837F}"/>
              </a:ext>
            </a:extLst>
          </p:cNvPr>
          <p:cNvSpPr>
            <a:spLocks noGrp="1"/>
          </p:cNvSpPr>
          <p:nvPr>
            <p:ph type="title"/>
          </p:nvPr>
        </p:nvSpPr>
        <p:spPr>
          <a:xfrm>
            <a:off x="1829849" y="1899904"/>
            <a:ext cx="3312116" cy="2934031"/>
          </a:xfrm>
        </p:spPr>
        <p:txBody>
          <a:bodyPr anchor="ctr">
            <a:normAutofit/>
          </a:bodyPr>
          <a:lstStyle/>
          <a:p>
            <a:r>
              <a:rPr lang="en-US" dirty="0"/>
              <a:t>Week 4: </a:t>
            </a:r>
            <a:r>
              <a:rPr lang="en-CA" dirty="0"/>
              <a:t>Making a Whole from Many Parts</a:t>
            </a:r>
            <a:endParaRPr lang="en-US" dirty="0"/>
          </a:p>
        </p:txBody>
      </p:sp>
      <p:graphicFrame>
        <p:nvGraphicFramePr>
          <p:cNvPr id="5" name="Content Placeholder 2">
            <a:extLst>
              <a:ext uri="{FF2B5EF4-FFF2-40B4-BE49-F238E27FC236}">
                <a16:creationId xmlns:a16="http://schemas.microsoft.com/office/drawing/2014/main" id="{2F543DB6-43D2-0728-13EE-38CE28CC42DC}"/>
              </a:ext>
            </a:extLst>
          </p:cNvPr>
          <p:cNvGraphicFramePr>
            <a:graphicFrameLocks noGrp="1"/>
          </p:cNvGraphicFramePr>
          <p:nvPr>
            <p:ph idx="1"/>
            <p:extLst>
              <p:ext uri="{D42A27DB-BD31-4B8C-83A1-F6EECF244321}">
                <p14:modId xmlns:p14="http://schemas.microsoft.com/office/powerpoint/2010/main" val="2021106385"/>
              </p:ext>
            </p:extLst>
          </p:nvPr>
        </p:nvGraphicFramePr>
        <p:xfrm>
          <a:off x="6095999" y="940107"/>
          <a:ext cx="5076826" cy="50241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25863530"/>
      </p:ext>
    </p:extLst>
  </p:cSld>
  <p:clrMapOvr>
    <a:masterClrMapping/>
  </p:clrMapOvr>
</p:sld>
</file>

<file path=ppt/theme/theme1.xml><?xml version="1.0" encoding="utf-8"?>
<a:theme xmlns:a="http://schemas.openxmlformats.org/drawingml/2006/main" name="SketchLinesVTI">
  <a:themeElements>
    <a:clrScheme name="AnalogousFromDarkSeedLeftStep">
      <a:dk1>
        <a:srgbClr val="000000"/>
      </a:dk1>
      <a:lt1>
        <a:srgbClr val="FFFFFF"/>
      </a:lt1>
      <a:dk2>
        <a:srgbClr val="241B2F"/>
      </a:dk2>
      <a:lt2>
        <a:srgbClr val="F0F3F2"/>
      </a:lt2>
      <a:accent1>
        <a:srgbClr val="C34D6C"/>
      </a:accent1>
      <a:accent2>
        <a:srgbClr val="B13B8B"/>
      </a:accent2>
      <a:accent3>
        <a:srgbClr val="B84DC3"/>
      </a:accent3>
      <a:accent4>
        <a:srgbClr val="743BB1"/>
      </a:accent4>
      <a:accent5>
        <a:srgbClr val="554DC3"/>
      </a:accent5>
      <a:accent6>
        <a:srgbClr val="3B64B1"/>
      </a:accent6>
      <a:hlink>
        <a:srgbClr val="7055C6"/>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921</TotalTime>
  <Words>1399</Words>
  <Application>Microsoft Macintosh PowerPoint</Application>
  <PresentationFormat>Widescreen</PresentationFormat>
  <Paragraphs>117</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Meiryo</vt:lpstr>
      <vt:lpstr>Calibri</vt:lpstr>
      <vt:lpstr>Corbel</vt:lpstr>
      <vt:lpstr>SketchLinesVTI</vt:lpstr>
      <vt:lpstr>CSC492H5   Visual Elements of User Interface Design</vt:lpstr>
      <vt:lpstr>Week 1: Introduction to UI Design</vt:lpstr>
      <vt:lpstr>Week 2: Formal elements of UI design</vt:lpstr>
      <vt:lpstr>PowerPoint Presentation</vt:lpstr>
      <vt:lpstr>PowerPoint Presentation</vt:lpstr>
      <vt:lpstr>Week 3: Active Elements of UI Design</vt:lpstr>
      <vt:lpstr>PowerPoint Presentation</vt:lpstr>
      <vt:lpstr>PowerPoint Presentation</vt:lpstr>
      <vt:lpstr>Week 4: Making a Whole from Many Parts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CSC492H5   Visual Elements of User Interface Design</dc:title>
  <dc:creator>Shoaib Khan</dc:creator>
  <cp:lastModifiedBy>Shoaib Khan</cp:lastModifiedBy>
  <cp:revision>4</cp:revision>
  <dcterms:created xsi:type="dcterms:W3CDTF">2022-06-01T04:17:09Z</dcterms:created>
  <dcterms:modified xsi:type="dcterms:W3CDTF">2022-06-12T02:45:09Z</dcterms:modified>
</cp:coreProperties>
</file>

<file path=docProps/thumbnail.jpeg>
</file>